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798" r:id="rId2"/>
    <p:sldId id="887" r:id="rId3"/>
    <p:sldId id="1009" r:id="rId4"/>
    <p:sldId id="1034" r:id="rId5"/>
    <p:sldId id="1033" r:id="rId6"/>
    <p:sldId id="993" r:id="rId7"/>
    <p:sldId id="1021" r:id="rId8"/>
    <p:sldId id="992" r:id="rId9"/>
    <p:sldId id="994" r:id="rId10"/>
    <p:sldId id="996" r:id="rId11"/>
    <p:sldId id="1011" r:id="rId12"/>
    <p:sldId id="1012" r:id="rId13"/>
    <p:sldId id="1010" r:id="rId14"/>
    <p:sldId id="1035" r:id="rId15"/>
    <p:sldId id="1036" r:id="rId16"/>
    <p:sldId id="1023" r:id="rId17"/>
    <p:sldId id="1037" r:id="rId18"/>
    <p:sldId id="1038" r:id="rId19"/>
    <p:sldId id="995" r:id="rId20"/>
    <p:sldId id="979" r:id="rId21"/>
    <p:sldId id="997" r:id="rId22"/>
    <p:sldId id="998" r:id="rId23"/>
    <p:sldId id="1014" r:id="rId24"/>
    <p:sldId id="936" r:id="rId25"/>
    <p:sldId id="1039" r:id="rId26"/>
    <p:sldId id="981" r:id="rId27"/>
    <p:sldId id="1041" r:id="rId28"/>
    <p:sldId id="1040" r:id="rId29"/>
    <p:sldId id="1042" r:id="rId30"/>
    <p:sldId id="1043" r:id="rId31"/>
    <p:sldId id="1044" r:id="rId32"/>
    <p:sldId id="804" r:id="rId33"/>
  </p:sldIdLst>
  <p:sldSz cx="12192000" cy="6858000"/>
  <p:notesSz cx="6864350" cy="9996488"/>
  <p:defaultTextStyle>
    <a:defPPr>
      <a:defRPr lang="ko-KR"/>
    </a:defPPr>
    <a:lvl1pPr algn="l" rtl="0" eaLnBrk="0" fontAlgn="base" hangingPunct="0">
      <a:spcBef>
        <a:spcPct val="0"/>
      </a:spcBef>
      <a:spcAft>
        <a:spcPct val="0"/>
      </a:spcAft>
      <a:defRPr kumimoji="1" kern="1200">
        <a:solidFill>
          <a:schemeClr val="tx1"/>
        </a:solidFill>
        <a:latin typeface="굴림" charset="-127"/>
        <a:ea typeface="굴림" charset="-127"/>
        <a:cs typeface="+mn-cs"/>
      </a:defRPr>
    </a:lvl1pPr>
    <a:lvl2pPr marL="457200" algn="l" rtl="0" eaLnBrk="0" fontAlgn="base" hangingPunct="0">
      <a:spcBef>
        <a:spcPct val="0"/>
      </a:spcBef>
      <a:spcAft>
        <a:spcPct val="0"/>
      </a:spcAft>
      <a:defRPr kumimoji="1" kern="1200">
        <a:solidFill>
          <a:schemeClr val="tx1"/>
        </a:solidFill>
        <a:latin typeface="굴림" charset="-127"/>
        <a:ea typeface="굴림" charset="-127"/>
        <a:cs typeface="+mn-cs"/>
      </a:defRPr>
    </a:lvl2pPr>
    <a:lvl3pPr marL="914400" algn="l" rtl="0" eaLnBrk="0" fontAlgn="base" hangingPunct="0">
      <a:spcBef>
        <a:spcPct val="0"/>
      </a:spcBef>
      <a:spcAft>
        <a:spcPct val="0"/>
      </a:spcAft>
      <a:defRPr kumimoji="1" kern="1200">
        <a:solidFill>
          <a:schemeClr val="tx1"/>
        </a:solidFill>
        <a:latin typeface="굴림" charset="-127"/>
        <a:ea typeface="굴림" charset="-127"/>
        <a:cs typeface="+mn-cs"/>
      </a:defRPr>
    </a:lvl3pPr>
    <a:lvl4pPr marL="1371600" algn="l" rtl="0" eaLnBrk="0" fontAlgn="base" hangingPunct="0">
      <a:spcBef>
        <a:spcPct val="0"/>
      </a:spcBef>
      <a:spcAft>
        <a:spcPct val="0"/>
      </a:spcAft>
      <a:defRPr kumimoji="1" kern="1200">
        <a:solidFill>
          <a:schemeClr val="tx1"/>
        </a:solidFill>
        <a:latin typeface="굴림" charset="-127"/>
        <a:ea typeface="굴림" charset="-127"/>
        <a:cs typeface="+mn-cs"/>
      </a:defRPr>
    </a:lvl4pPr>
    <a:lvl5pPr marL="1828800" algn="l" rtl="0" eaLnBrk="0" fontAlgn="base" hangingPunct="0">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p:defaultTextStyle>
  <p:extLst>
    <p:ext uri="{521415D9-36F7-43E2-AB2F-B90AF26B5E84}">
      <p14:sectionLst xmlns:p14="http://schemas.microsoft.com/office/powerpoint/2010/main">
        <p14:section name="설교시간" id="{06E64D9C-9FA9-490E-8521-922F1F80E5C3}">
          <p14:sldIdLst>
            <p14:sldId id="798"/>
            <p14:sldId id="887"/>
            <p14:sldId id="1009"/>
            <p14:sldId id="1034"/>
            <p14:sldId id="1033"/>
            <p14:sldId id="993"/>
            <p14:sldId id="1021"/>
            <p14:sldId id="992"/>
            <p14:sldId id="994"/>
            <p14:sldId id="996"/>
            <p14:sldId id="1011"/>
            <p14:sldId id="1012"/>
            <p14:sldId id="1010"/>
            <p14:sldId id="1035"/>
            <p14:sldId id="1036"/>
            <p14:sldId id="1023"/>
            <p14:sldId id="1037"/>
            <p14:sldId id="1038"/>
            <p14:sldId id="995"/>
            <p14:sldId id="979"/>
            <p14:sldId id="997"/>
            <p14:sldId id="998"/>
            <p14:sldId id="1014"/>
            <p14:sldId id="936"/>
            <p14:sldId id="1039"/>
            <p14:sldId id="981"/>
            <p14:sldId id="1041"/>
            <p14:sldId id="1040"/>
            <p14:sldId id="1042"/>
            <p14:sldId id="1043"/>
            <p14:sldId id="1044"/>
            <p14:sldId id="804"/>
          </p14:sldIdLst>
        </p14:section>
      </p14:sectionLst>
    </p:ext>
    <p:ext uri="{EFAFB233-063F-42B5-8137-9DF3F51BA10A}">
      <p15:sldGuideLst xmlns:p15="http://schemas.microsoft.com/office/powerpoint/2012/main">
        <p15:guide id="1" orient="horz" pos="2160"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55821"/>
    <a:srgbClr val="FFFFFF"/>
    <a:srgbClr val="D0E9F0"/>
    <a:srgbClr val="C9E4ED"/>
    <a:srgbClr val="BFE1D4"/>
    <a:srgbClr val="F2E6CE"/>
    <a:srgbClr val="C4AF96"/>
    <a:srgbClr val="D3C4B1"/>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64" d="100"/>
          <a:sy n="64" d="100"/>
        </p:scale>
        <p:origin x="748" y="48"/>
      </p:cViewPr>
      <p:guideLst>
        <p:guide orient="horz" pos="2160"/>
        <p:guide pos="3795"/>
      </p:guideLst>
    </p:cSldViewPr>
  </p:slideViewPr>
  <p:notesTextViewPr>
    <p:cViewPr>
      <p:scale>
        <a:sx n="3" d="2"/>
        <a:sy n="3" d="2"/>
      </p:scale>
      <p:origin x="0" y="0"/>
    </p:cViewPr>
  </p:notesTextViewPr>
  <p:sorterViewPr>
    <p:cViewPr>
      <p:scale>
        <a:sx n="100" d="100"/>
        <a:sy n="100" d="100"/>
      </p:scale>
      <p:origin x="0" y="-283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4975" cy="501650"/>
          </a:xfrm>
          <a:prstGeom prst="rect">
            <a:avLst/>
          </a:prstGeom>
        </p:spPr>
        <p:txBody>
          <a:bodyPr vert="horz" lIns="96341" tIns="48171" rIns="96341" bIns="48171" rtlCol="0"/>
          <a:lstStyle>
            <a:lvl1pPr algn="l" eaLnBrk="1" latinLnBrk="1" hangingPunct="1">
              <a:defRPr sz="1300">
                <a:latin typeface="굴림" pitchFamily="50" charset="-127"/>
                <a:ea typeface="굴림" pitchFamily="50" charset="-127"/>
              </a:defRPr>
            </a:lvl1pPr>
          </a:lstStyle>
          <a:p>
            <a:pPr>
              <a:defRPr/>
            </a:pPr>
            <a:endParaRPr lang="ko-KR" altLang="en-US" dirty="0">
              <a:latin typeface="맑은 고딕" panose="020B0503020000020004" pitchFamily="50" charset="-127"/>
              <a:ea typeface="맑은 고딕" panose="020B0503020000020004" pitchFamily="50" charset="-127"/>
            </a:endParaRPr>
          </a:p>
        </p:txBody>
      </p:sp>
      <p:sp>
        <p:nvSpPr>
          <p:cNvPr id="3" name="날짜 개체 틀 2"/>
          <p:cNvSpPr>
            <a:spLocks noGrp="1"/>
          </p:cNvSpPr>
          <p:nvPr>
            <p:ph type="dt" sz="quarter" idx="1"/>
          </p:nvPr>
        </p:nvSpPr>
        <p:spPr>
          <a:xfrm>
            <a:off x="3887788" y="0"/>
            <a:ext cx="2974975" cy="501650"/>
          </a:xfrm>
          <a:prstGeom prst="rect">
            <a:avLst/>
          </a:prstGeom>
        </p:spPr>
        <p:txBody>
          <a:bodyPr vert="horz" lIns="96341" tIns="48171" rIns="96341" bIns="48171" rtlCol="0"/>
          <a:lstStyle>
            <a:lvl1pPr algn="r" eaLnBrk="1" latinLnBrk="1" hangingPunct="1">
              <a:defRPr sz="1300">
                <a:latin typeface="굴림" pitchFamily="50" charset="-127"/>
                <a:ea typeface="굴림" pitchFamily="50" charset="-127"/>
              </a:defRPr>
            </a:lvl1pPr>
          </a:lstStyle>
          <a:p>
            <a:pPr>
              <a:defRPr/>
            </a:pPr>
            <a:fld id="{C3817050-CEA8-4427-94FE-15EF05C0254C}" type="datetimeFigureOut">
              <a:rPr lang="ko-KR" altLang="en-US">
                <a:latin typeface="맑은 고딕" panose="020B0503020000020004" pitchFamily="50" charset="-127"/>
                <a:ea typeface="맑은 고딕" panose="020B0503020000020004" pitchFamily="50" charset="-127"/>
              </a:rPr>
              <a:pPr>
                <a:defRPr/>
              </a:pPr>
              <a:t>2025-03-15</a:t>
            </a:fld>
            <a:endParaRPr lang="ko-KR" altLang="en-US" dirty="0">
              <a:latin typeface="맑은 고딕" panose="020B0503020000020004" pitchFamily="50" charset="-127"/>
              <a:ea typeface="맑은 고딕" panose="020B0503020000020004" pitchFamily="50" charset="-127"/>
            </a:endParaRPr>
          </a:p>
        </p:txBody>
      </p:sp>
      <p:sp>
        <p:nvSpPr>
          <p:cNvPr id="4" name="바닥글 개체 틀 3"/>
          <p:cNvSpPr>
            <a:spLocks noGrp="1"/>
          </p:cNvSpPr>
          <p:nvPr>
            <p:ph type="ftr" sz="quarter" idx="2"/>
          </p:nvPr>
        </p:nvSpPr>
        <p:spPr>
          <a:xfrm>
            <a:off x="0" y="9494838"/>
            <a:ext cx="2974975" cy="501650"/>
          </a:xfrm>
          <a:prstGeom prst="rect">
            <a:avLst/>
          </a:prstGeom>
        </p:spPr>
        <p:txBody>
          <a:bodyPr vert="horz" lIns="96341" tIns="48171" rIns="96341" bIns="48171" rtlCol="0" anchor="b"/>
          <a:lstStyle>
            <a:lvl1pPr algn="l" eaLnBrk="1" latinLnBrk="1" hangingPunct="1">
              <a:defRPr sz="1300">
                <a:latin typeface="굴림" pitchFamily="50" charset="-127"/>
                <a:ea typeface="굴림" pitchFamily="50" charset="-127"/>
              </a:defRPr>
            </a:lvl1pPr>
          </a:lstStyle>
          <a:p>
            <a:pPr>
              <a:defRPr/>
            </a:pPr>
            <a:endParaRPr lang="ko-KR" altLang="en-US" dirty="0">
              <a:latin typeface="맑은 고딕" panose="020B0503020000020004" pitchFamily="50" charset="-127"/>
              <a:ea typeface="맑은 고딕" panose="020B0503020000020004" pitchFamily="50" charset="-127"/>
            </a:endParaRPr>
          </a:p>
        </p:txBody>
      </p:sp>
      <p:sp>
        <p:nvSpPr>
          <p:cNvPr id="5" name="슬라이드 번호 개체 틀 4"/>
          <p:cNvSpPr>
            <a:spLocks noGrp="1"/>
          </p:cNvSpPr>
          <p:nvPr>
            <p:ph type="sldNum" sz="quarter" idx="3"/>
          </p:nvPr>
        </p:nvSpPr>
        <p:spPr>
          <a:xfrm>
            <a:off x="3887788" y="9494838"/>
            <a:ext cx="2974975" cy="501650"/>
          </a:xfrm>
          <a:prstGeom prst="rect">
            <a:avLst/>
          </a:prstGeom>
        </p:spPr>
        <p:txBody>
          <a:bodyPr vert="horz" wrap="square" lIns="96341" tIns="48171" rIns="96341" bIns="48171" numCol="1" anchor="b" anchorCtr="0" compatLnSpc="1">
            <a:prstTxWarp prst="textNoShape">
              <a:avLst/>
            </a:prstTxWarp>
          </a:bodyPr>
          <a:lstStyle>
            <a:lvl1pPr algn="r" eaLnBrk="1" latinLnBrk="1" hangingPunct="1">
              <a:defRPr sz="1300">
                <a:latin typeface="굴림" pitchFamily="50" charset="-127"/>
                <a:ea typeface="굴림" pitchFamily="50" charset="-127"/>
              </a:defRPr>
            </a:lvl1pPr>
          </a:lstStyle>
          <a:p>
            <a:pPr>
              <a:defRPr/>
            </a:pPr>
            <a:fld id="{2738581F-5119-473D-9B85-A0AC78AB99CF}" type="slidenum">
              <a:rPr lang="ko-KR" altLang="en-US">
                <a:latin typeface="맑은 고딕" panose="020B0503020000020004" pitchFamily="50" charset="-127"/>
                <a:ea typeface="맑은 고딕" panose="020B0503020000020004" pitchFamily="50" charset="-127"/>
              </a:rPr>
              <a:pPr>
                <a:defRPr/>
              </a:pPr>
              <a:t>‹#›</a:t>
            </a:fld>
            <a:endParaRPr lang="ko-KR" altLang="en-US" dirty="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15761522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55.253"/>
    </inkml:context>
    <inkml:brush xml:id="br0">
      <inkml:brushProperty name="width" value="0.035" units="cm"/>
      <inkml:brushProperty name="height" value="0.035" units="cm"/>
      <inkml:brushProperty name="color" value="#E71224"/>
    </inkml:brush>
  </inkml:definitions>
  <inkml:trace contextRef="#ctx0" brushRef="#br0">0 6 24575,'0'-5'0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17.894"/>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996"/>
    </inkml:context>
    <inkml:brush xml:id="br0">
      <inkml:brushProperty name="width" value="0.035" units="cm"/>
      <inkml:brushProperty name="height" value="0.035" units="cm"/>
      <inkml:brushProperty name="color" value="#E71224"/>
    </inkml:brush>
  </inkml:definitions>
  <inkml:trace contextRef="#ctx0" brushRef="#br0">1 5 24575,'0'-4'0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32.593"/>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17.894"/>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764"/>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996"/>
    </inkml:context>
    <inkml:brush xml:id="br0">
      <inkml:brushProperty name="width" value="0.035" units="cm"/>
      <inkml:brushProperty name="height" value="0.035" units="cm"/>
      <inkml:brushProperty name="color" value="#E71224"/>
    </inkml:brush>
  </inkml:definitions>
  <inkml:trace contextRef="#ctx0" brushRef="#br0">1 5 24575,'0'-4'0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32.593"/>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17.894"/>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764"/>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996"/>
    </inkml:context>
    <inkml:brush xml:id="br0">
      <inkml:brushProperty name="width" value="0.035" units="cm"/>
      <inkml:brushProperty name="height" value="0.035" units="cm"/>
      <inkml:brushProperty name="color" value="#E71224"/>
    </inkml:brush>
  </inkml:definitions>
  <inkml:trace contextRef="#ctx0" brushRef="#br0">1 5 24575,'0'-4'0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32.593"/>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764"/>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17.894"/>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764"/>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996"/>
    </inkml:context>
    <inkml:brush xml:id="br0">
      <inkml:brushProperty name="width" value="0.035" units="cm"/>
      <inkml:brushProperty name="height" value="0.035" units="cm"/>
      <inkml:brushProperty name="color" value="#E71224"/>
    </inkml:brush>
  </inkml:definitions>
  <inkml:trace contextRef="#ctx0" brushRef="#br0">1 5 24575,'0'-4'0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32.593"/>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17.894"/>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764"/>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996"/>
    </inkml:context>
    <inkml:brush xml:id="br0">
      <inkml:brushProperty name="width" value="0.035" units="cm"/>
      <inkml:brushProperty name="height" value="0.035" units="cm"/>
      <inkml:brushProperty name="color" value="#E71224"/>
    </inkml:brush>
  </inkml:definitions>
  <inkml:trace contextRef="#ctx0" brushRef="#br0">1 5 24575,'0'-4'0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32.593"/>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17.894"/>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764"/>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996"/>
    </inkml:context>
    <inkml:brush xml:id="br0">
      <inkml:brushProperty name="width" value="0.035" units="cm"/>
      <inkml:brushProperty name="height" value="0.035" units="cm"/>
      <inkml:brushProperty name="color" value="#E71224"/>
    </inkml:brush>
  </inkml:definitions>
  <inkml:trace contextRef="#ctx0" brushRef="#br0">1 5 24575,'0'-4'0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996"/>
    </inkml:context>
    <inkml:brush xml:id="br0">
      <inkml:brushProperty name="width" value="0.035" units="cm"/>
      <inkml:brushProperty name="height" value="0.035" units="cm"/>
      <inkml:brushProperty name="color" value="#E71224"/>
    </inkml:brush>
  </inkml:definitions>
  <inkml:trace contextRef="#ctx0" brushRef="#br0">1 5 24575,'0'-4'0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32.593"/>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17.894"/>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764"/>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996"/>
    </inkml:context>
    <inkml:brush xml:id="br0">
      <inkml:brushProperty name="width" value="0.035" units="cm"/>
      <inkml:brushProperty name="height" value="0.035" units="cm"/>
      <inkml:brushProperty name="color" value="#E71224"/>
    </inkml:brush>
  </inkml:definitions>
  <inkml:trace contextRef="#ctx0" brushRef="#br0">1 5 24575,'0'-4'0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32.593"/>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32.593"/>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17.894"/>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764"/>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996"/>
    </inkml:context>
    <inkml:brush xml:id="br0">
      <inkml:brushProperty name="width" value="0.035" units="cm"/>
      <inkml:brushProperty name="height" value="0.035" units="cm"/>
      <inkml:brushProperty name="color" value="#E71224"/>
    </inkml:brush>
  </inkml:definitions>
  <inkml:trace contextRef="#ctx0" brushRef="#br0">1 5 24575,'0'-4'0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32.593"/>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17.894"/>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764"/>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56.288"/>
    </inkml:context>
    <inkml:brush xml:id="br0">
      <inkml:brushProperty name="width" value="0.035" units="cm"/>
      <inkml:brushProperty name="height" value="0.035" units="cm"/>
      <inkml:brushProperty name="color" value="#E71224"/>
    </inkml:brush>
  </inkml:definitions>
  <inkml:trace contextRef="#ctx0" brushRef="#br0">1 5 24575,'0'-5'0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996"/>
    </inkml:context>
    <inkml:brush xml:id="br0">
      <inkml:brushProperty name="width" value="0.035" units="cm"/>
      <inkml:brushProperty name="height" value="0.035" units="cm"/>
      <inkml:brushProperty name="color" value="#E71224"/>
    </inkml:brush>
  </inkml:definitions>
  <inkml:trace contextRef="#ctx0" brushRef="#br0">1 5 24575,'0'-4'0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32.593"/>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17.894"/>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764"/>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996"/>
    </inkml:context>
    <inkml:brush xml:id="br0">
      <inkml:brushProperty name="width" value="0.035" units="cm"/>
      <inkml:brushProperty name="height" value="0.035" units="cm"/>
      <inkml:brushProperty name="color" value="#E71224"/>
    </inkml:brush>
  </inkml:definitions>
  <inkml:trace contextRef="#ctx0" brushRef="#br0">1 5 24575,'0'-4'0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32.593"/>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17.894"/>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764"/>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996"/>
    </inkml:context>
    <inkml:brush xml:id="br0">
      <inkml:brushProperty name="width" value="0.035" units="cm"/>
      <inkml:brushProperty name="height" value="0.035" units="cm"/>
      <inkml:brushProperty name="color" value="#E71224"/>
    </inkml:brush>
  </inkml:definitions>
  <inkml:trace contextRef="#ctx0" brushRef="#br0">1 5 24575,'0'-4'0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32.593"/>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56.473"/>
    </inkml:context>
    <inkml:brush xml:id="br0">
      <inkml:brushProperty name="width" value="0.035" units="cm"/>
      <inkml:brushProperty name="height" value="0.035" units="cm"/>
      <inkml:brushProperty name="color" value="#E71224"/>
    </inkml:brush>
  </inkml:definitions>
  <inkml:trace contextRef="#ctx0" brushRef="#br0">1 5 24575,'0'-5'0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17.894"/>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764"/>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996"/>
    </inkml:context>
    <inkml:brush xml:id="br0">
      <inkml:brushProperty name="width" value="0.035" units="cm"/>
      <inkml:brushProperty name="height" value="0.035" units="cm"/>
      <inkml:brushProperty name="color" value="#E71224"/>
    </inkml:brush>
  </inkml:definitions>
  <inkml:trace contextRef="#ctx0" brushRef="#br0">1 5 24575,'0'-4'0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32.593"/>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17.894"/>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764"/>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996"/>
    </inkml:context>
    <inkml:brush xml:id="br0">
      <inkml:brushProperty name="width" value="0.035" units="cm"/>
      <inkml:brushProperty name="height" value="0.035" units="cm"/>
      <inkml:brushProperty name="color" value="#E71224"/>
    </inkml:brush>
  </inkml:definitions>
  <inkml:trace contextRef="#ctx0" brushRef="#br0">1 5 24575,'0'-4'0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32.593"/>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17.894"/>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764"/>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56.735"/>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996"/>
    </inkml:context>
    <inkml:brush xml:id="br0">
      <inkml:brushProperty name="width" value="0.035" units="cm"/>
      <inkml:brushProperty name="height" value="0.035" units="cm"/>
      <inkml:brushProperty name="color" value="#E71224"/>
    </inkml:brush>
  </inkml:definitions>
  <inkml:trace contextRef="#ctx0" brushRef="#br0">1 5 24575,'0'-4'0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32.593"/>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17.894"/>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764"/>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996"/>
    </inkml:context>
    <inkml:brush xml:id="br0">
      <inkml:brushProperty name="width" value="0.035" units="cm"/>
      <inkml:brushProperty name="height" value="0.035" units="cm"/>
      <inkml:brushProperty name="color" value="#E71224"/>
    </inkml:brush>
  </inkml:definitions>
  <inkml:trace contextRef="#ctx0" brushRef="#br0">1 5 24575,'0'-4'0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32.593"/>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17.894"/>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764"/>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996"/>
    </inkml:context>
    <inkml:brush xml:id="br0">
      <inkml:brushProperty name="width" value="0.035" units="cm"/>
      <inkml:brushProperty name="height" value="0.035" units="cm"/>
      <inkml:brushProperty name="color" value="#E71224"/>
    </inkml:brush>
  </inkml:definitions>
  <inkml:trace contextRef="#ctx0" brushRef="#br0">1 5 24575,'0'-4'0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32.593"/>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1:37.654"/>
    </inkml:context>
    <inkml:brush xml:id="br0">
      <inkml:brushProperty name="width" value="0.05" units="cm"/>
      <inkml:brushProperty name="height" value="0.05" units="cm"/>
      <inkml:brushProperty name="color" value="#E71224"/>
    </inkml:brush>
  </inkml:definitions>
  <inkml:trace contextRef="#ctx0" brushRef="#br0">1 1 24575,'4'0'0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17.894"/>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764"/>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996"/>
    </inkml:context>
    <inkml:brush xml:id="br0">
      <inkml:brushProperty name="width" value="0.035" units="cm"/>
      <inkml:brushProperty name="height" value="0.035" units="cm"/>
      <inkml:brushProperty name="color" value="#E71224"/>
    </inkml:brush>
  </inkml:definitions>
  <inkml:trace contextRef="#ctx0" brushRef="#br0">1 5 24575,'0'-4'0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32.593"/>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17.894"/>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764"/>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996"/>
    </inkml:context>
    <inkml:brush xml:id="br0">
      <inkml:brushProperty name="width" value="0.035" units="cm"/>
      <inkml:brushProperty name="height" value="0.035" units="cm"/>
      <inkml:brushProperty name="color" value="#E71224"/>
    </inkml:brush>
  </inkml:definitions>
  <inkml:trace contextRef="#ctx0" brushRef="#br0">1 5 24575,'0'-4'0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32.593"/>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17.894"/>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764"/>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17.894"/>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996"/>
    </inkml:context>
    <inkml:brush xml:id="br0">
      <inkml:brushProperty name="width" value="0.035" units="cm"/>
      <inkml:brushProperty name="height" value="0.035" units="cm"/>
      <inkml:brushProperty name="color" value="#E71224"/>
    </inkml:brush>
  </inkml:definitions>
  <inkml:trace contextRef="#ctx0" brushRef="#br0">1 5 24575,'0'-4'0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32.593"/>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17.894"/>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764"/>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996"/>
    </inkml:context>
    <inkml:brush xml:id="br0">
      <inkml:brushProperty name="width" value="0.035" units="cm"/>
      <inkml:brushProperty name="height" value="0.035" units="cm"/>
      <inkml:brushProperty name="color" value="#E71224"/>
    </inkml:brush>
  </inkml:definitions>
  <inkml:trace contextRef="#ctx0" brushRef="#br0">1 5 24575,'0'-4'0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32.593"/>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17.894"/>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764"/>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996"/>
    </inkml:context>
    <inkml:brush xml:id="br0">
      <inkml:brushProperty name="width" value="0.035" units="cm"/>
      <inkml:brushProperty name="height" value="0.035" units="cm"/>
      <inkml:brushProperty name="color" value="#E71224"/>
    </inkml:brush>
  </inkml:definitions>
  <inkml:trace contextRef="#ctx0" brushRef="#br0">1 5 24575,'0'-4'0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32.593"/>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764"/>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17.894"/>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764"/>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996"/>
    </inkml:context>
    <inkml:brush xml:id="br0">
      <inkml:brushProperty name="width" value="0.035" units="cm"/>
      <inkml:brushProperty name="height" value="0.035" units="cm"/>
      <inkml:brushProperty name="color" value="#E71224"/>
    </inkml:brush>
  </inkml:definitions>
  <inkml:trace contextRef="#ctx0" brushRef="#br0">1 5 24575,'0'-4'0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32.593"/>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17.894"/>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764"/>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996"/>
    </inkml:context>
    <inkml:brush xml:id="br0">
      <inkml:brushProperty name="width" value="0.035" units="cm"/>
      <inkml:brushProperty name="height" value="0.035" units="cm"/>
      <inkml:brushProperty name="color" value="#E71224"/>
    </inkml:brush>
  </inkml:definitions>
  <inkml:trace contextRef="#ctx0" brushRef="#br0">1 5 24575,'0'-4'0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32.593"/>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17.894"/>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764"/>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996"/>
    </inkml:context>
    <inkml:brush xml:id="br0">
      <inkml:brushProperty name="width" value="0.035" units="cm"/>
      <inkml:brushProperty name="height" value="0.035" units="cm"/>
      <inkml:brushProperty name="color" value="#E71224"/>
    </inkml:brush>
  </inkml:definitions>
  <inkml:trace contextRef="#ctx0" brushRef="#br0">1 5 24575,'0'-4'0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996"/>
    </inkml:context>
    <inkml:brush xml:id="br0">
      <inkml:brushProperty name="width" value="0.035" units="cm"/>
      <inkml:brushProperty name="height" value="0.035" units="cm"/>
      <inkml:brushProperty name="color" value="#E71224"/>
    </inkml:brush>
  </inkml:definitions>
  <inkml:trace contextRef="#ctx0" brushRef="#br0">1 5 24575,'0'-4'0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32.593"/>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17.894"/>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764"/>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996"/>
    </inkml:context>
    <inkml:brush xml:id="br0">
      <inkml:brushProperty name="width" value="0.035" units="cm"/>
      <inkml:brushProperty name="height" value="0.035" units="cm"/>
      <inkml:brushProperty name="color" value="#E71224"/>
    </inkml:brush>
  </inkml:definitions>
  <inkml:trace contextRef="#ctx0" brushRef="#br0">1 5 24575,'0'-4'0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32.593"/>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17.894"/>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764"/>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996"/>
    </inkml:context>
    <inkml:brush xml:id="br0">
      <inkml:brushProperty name="width" value="0.035" units="cm"/>
      <inkml:brushProperty name="height" value="0.035" units="cm"/>
      <inkml:brushProperty name="color" value="#E71224"/>
    </inkml:brush>
  </inkml:definitions>
  <inkml:trace contextRef="#ctx0" brushRef="#br0">1 5 24575,'0'-4'0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32.593"/>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32.593"/>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17.894"/>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764"/>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996"/>
    </inkml:context>
    <inkml:brush xml:id="br0">
      <inkml:brushProperty name="width" value="0.035" units="cm"/>
      <inkml:brushProperty name="height" value="0.035" units="cm"/>
      <inkml:brushProperty name="color" value="#E71224"/>
    </inkml:brush>
  </inkml:definitions>
  <inkml:trace contextRef="#ctx0" brushRef="#br0">1 5 24575,'0'-4'0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32.593"/>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17.894"/>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764"/>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996"/>
    </inkml:context>
    <inkml:brush xml:id="br0">
      <inkml:brushProperty name="width" value="0.035" units="cm"/>
      <inkml:brushProperty name="height" value="0.035" units="cm"/>
      <inkml:brushProperty name="color" value="#E71224"/>
    </inkml:brush>
  </inkml:definitions>
  <inkml:trace contextRef="#ctx0" brushRef="#br0">1 5 24575,'0'-4'0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32.593"/>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17.894"/>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4T23:10:26.764"/>
    </inkml:context>
    <inkml:brush xml:id="br0">
      <inkml:brushProperty name="width" value="0.035" units="cm"/>
      <inkml:brushProperty name="height" value="0.035" units="cm"/>
      <inkml:brushProperty name="color" value="#E71224"/>
    </inkml:brush>
  </inkml:definitions>
  <inkml:trace contextRef="#ctx0" brushRef="#br0">1 6 24575,'0'-5'0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4975" cy="500063"/>
          </a:xfrm>
          <a:prstGeom prst="rect">
            <a:avLst/>
          </a:prstGeom>
        </p:spPr>
        <p:txBody>
          <a:bodyPr vert="horz" lIns="96341" tIns="48171" rIns="96341" bIns="48171" rtlCol="0"/>
          <a:lstStyle>
            <a:lvl1pPr algn="l" eaLnBrk="1" fontAlgn="auto" latinLnBrk="1" hangingPunct="1">
              <a:spcBef>
                <a:spcPts val="0"/>
              </a:spcBef>
              <a:spcAft>
                <a:spcPts val="0"/>
              </a:spcAft>
              <a:defRPr kumimoji="0" sz="1300">
                <a:latin typeface="+mn-lt"/>
                <a:ea typeface="+mn-ea"/>
              </a:defRPr>
            </a:lvl1pPr>
          </a:lstStyle>
          <a:p>
            <a:pPr>
              <a:defRPr/>
            </a:pPr>
            <a:endParaRPr lang="ko-KR" altLang="en-US" dirty="0"/>
          </a:p>
        </p:txBody>
      </p:sp>
      <p:sp>
        <p:nvSpPr>
          <p:cNvPr id="3" name="날짜 개체 틀 2"/>
          <p:cNvSpPr>
            <a:spLocks noGrp="1"/>
          </p:cNvSpPr>
          <p:nvPr>
            <p:ph type="dt" idx="1"/>
          </p:nvPr>
        </p:nvSpPr>
        <p:spPr>
          <a:xfrm>
            <a:off x="3887788" y="0"/>
            <a:ext cx="2974975" cy="500063"/>
          </a:xfrm>
          <a:prstGeom prst="rect">
            <a:avLst/>
          </a:prstGeom>
        </p:spPr>
        <p:txBody>
          <a:bodyPr vert="horz" lIns="96341" tIns="48171" rIns="96341" bIns="48171" rtlCol="0"/>
          <a:lstStyle>
            <a:lvl1pPr algn="r" eaLnBrk="1" fontAlgn="auto" latinLnBrk="1" hangingPunct="1">
              <a:spcBef>
                <a:spcPts val="0"/>
              </a:spcBef>
              <a:spcAft>
                <a:spcPts val="0"/>
              </a:spcAft>
              <a:defRPr kumimoji="0" sz="1300">
                <a:latin typeface="+mn-lt"/>
                <a:ea typeface="+mn-ea"/>
              </a:defRPr>
            </a:lvl1pPr>
          </a:lstStyle>
          <a:p>
            <a:pPr>
              <a:defRPr/>
            </a:pPr>
            <a:fld id="{3B23A04A-6A1C-4B45-A00D-512F9E77C6D3}" type="datetimeFigureOut">
              <a:rPr lang="ko-KR" altLang="en-US"/>
              <a:pPr>
                <a:defRPr/>
              </a:pPr>
              <a:t>2025-03-15</a:t>
            </a:fld>
            <a:endParaRPr lang="ko-KR" altLang="en-US" dirty="0"/>
          </a:p>
        </p:txBody>
      </p:sp>
      <p:sp>
        <p:nvSpPr>
          <p:cNvPr id="4" name="슬라이드 이미지 개체 틀 3"/>
          <p:cNvSpPr>
            <a:spLocks noGrp="1" noRot="1" noChangeAspect="1"/>
          </p:cNvSpPr>
          <p:nvPr>
            <p:ph type="sldImg" idx="2"/>
          </p:nvPr>
        </p:nvSpPr>
        <p:spPr>
          <a:xfrm>
            <a:off x="100013" y="749300"/>
            <a:ext cx="6664325" cy="3749675"/>
          </a:xfrm>
          <a:prstGeom prst="rect">
            <a:avLst/>
          </a:prstGeom>
          <a:noFill/>
          <a:ln w="12700">
            <a:solidFill>
              <a:prstClr val="black"/>
            </a:solidFill>
          </a:ln>
        </p:spPr>
        <p:txBody>
          <a:bodyPr vert="horz" lIns="96341" tIns="48171" rIns="96341" bIns="48171" rtlCol="0" anchor="ctr"/>
          <a:lstStyle/>
          <a:p>
            <a:pPr lvl="0"/>
            <a:endParaRPr lang="ko-KR" altLang="en-US" noProof="0" dirty="0"/>
          </a:p>
        </p:txBody>
      </p:sp>
      <p:sp>
        <p:nvSpPr>
          <p:cNvPr id="5" name="슬라이드 노트 개체 틀 4"/>
          <p:cNvSpPr>
            <a:spLocks noGrp="1"/>
          </p:cNvSpPr>
          <p:nvPr>
            <p:ph type="body" sz="quarter" idx="3"/>
          </p:nvPr>
        </p:nvSpPr>
        <p:spPr>
          <a:xfrm>
            <a:off x="685800" y="4748213"/>
            <a:ext cx="5492750" cy="4498975"/>
          </a:xfrm>
          <a:prstGeom prst="rect">
            <a:avLst/>
          </a:prstGeom>
        </p:spPr>
        <p:txBody>
          <a:bodyPr vert="horz" lIns="96341" tIns="48171" rIns="96341" bIns="48171" rtlCol="0">
            <a:normAutofit/>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6" name="바닥글 개체 틀 5"/>
          <p:cNvSpPr>
            <a:spLocks noGrp="1"/>
          </p:cNvSpPr>
          <p:nvPr>
            <p:ph type="ftr" sz="quarter" idx="4"/>
          </p:nvPr>
        </p:nvSpPr>
        <p:spPr>
          <a:xfrm>
            <a:off x="0" y="9494838"/>
            <a:ext cx="2974975" cy="500062"/>
          </a:xfrm>
          <a:prstGeom prst="rect">
            <a:avLst/>
          </a:prstGeom>
        </p:spPr>
        <p:txBody>
          <a:bodyPr vert="horz" lIns="96341" tIns="48171" rIns="96341" bIns="48171" rtlCol="0" anchor="b"/>
          <a:lstStyle>
            <a:lvl1pPr algn="l" eaLnBrk="1" fontAlgn="auto" latinLnBrk="1" hangingPunct="1">
              <a:spcBef>
                <a:spcPts val="0"/>
              </a:spcBef>
              <a:spcAft>
                <a:spcPts val="0"/>
              </a:spcAft>
              <a:defRPr kumimoji="0" sz="1300">
                <a:latin typeface="+mn-lt"/>
                <a:ea typeface="+mn-ea"/>
              </a:defRPr>
            </a:lvl1pPr>
          </a:lstStyle>
          <a:p>
            <a:pPr>
              <a:defRPr/>
            </a:pPr>
            <a:endParaRPr lang="ko-KR" altLang="en-US" dirty="0"/>
          </a:p>
        </p:txBody>
      </p:sp>
      <p:sp>
        <p:nvSpPr>
          <p:cNvPr id="7" name="슬라이드 번호 개체 틀 6"/>
          <p:cNvSpPr>
            <a:spLocks noGrp="1"/>
          </p:cNvSpPr>
          <p:nvPr>
            <p:ph type="sldNum" sz="quarter" idx="5"/>
          </p:nvPr>
        </p:nvSpPr>
        <p:spPr>
          <a:xfrm>
            <a:off x="3887788" y="9494838"/>
            <a:ext cx="2974975" cy="500062"/>
          </a:xfrm>
          <a:prstGeom prst="rect">
            <a:avLst/>
          </a:prstGeom>
        </p:spPr>
        <p:txBody>
          <a:bodyPr vert="horz" wrap="square" lIns="96341" tIns="48171" rIns="96341" bIns="48171" numCol="1" anchor="b" anchorCtr="0" compatLnSpc="1">
            <a:prstTxWarp prst="textNoShape">
              <a:avLst/>
            </a:prstTxWarp>
          </a:bodyPr>
          <a:lstStyle>
            <a:lvl1pPr algn="r" eaLnBrk="1" latinLnBrk="1" hangingPunct="1">
              <a:defRPr kumimoji="0" sz="1300">
                <a:latin typeface="맑은 고딕" pitchFamily="50" charset="-127"/>
                <a:ea typeface="맑은 고딕" pitchFamily="50" charset="-127"/>
              </a:defRPr>
            </a:lvl1pPr>
          </a:lstStyle>
          <a:p>
            <a:pPr>
              <a:defRPr/>
            </a:pPr>
            <a:fld id="{78908612-5E6A-4EC7-A331-E86A4E826683}" type="slidenum">
              <a:rPr lang="ko-KR" altLang="en-US"/>
              <a:pPr>
                <a:defRPr/>
              </a:pPr>
              <a:t>‹#›</a:t>
            </a:fld>
            <a:endParaRPr lang="ko-KR" altLang="en-US" dirty="0"/>
          </a:p>
        </p:txBody>
      </p:sp>
    </p:spTree>
    <p:extLst>
      <p:ext uri="{BB962C8B-B14F-4D97-AF65-F5344CB8AC3E}">
        <p14:creationId xmlns:p14="http://schemas.microsoft.com/office/powerpoint/2010/main" val="2686204532"/>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914400" y="2130433"/>
            <a:ext cx="10363200" cy="1470025"/>
          </a:xfrm>
        </p:spPr>
        <p:txBody>
          <a:bodyPr/>
          <a:lstStyle/>
          <a:p>
            <a:r>
              <a:rPr lang="ko-KR" altLang="en-US"/>
              <a:t>마스터 제목 스타일 편집</a:t>
            </a:r>
          </a:p>
        </p:txBody>
      </p:sp>
      <p:sp>
        <p:nvSpPr>
          <p:cNvPr id="3" name="부제목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05216" indent="0" algn="ctr">
              <a:buNone/>
              <a:defRPr>
                <a:solidFill>
                  <a:schemeClr val="tx1">
                    <a:tint val="75000"/>
                  </a:schemeClr>
                </a:solidFill>
              </a:defRPr>
            </a:lvl2pPr>
            <a:lvl3pPr marL="810433" indent="0" algn="ctr">
              <a:buNone/>
              <a:defRPr>
                <a:solidFill>
                  <a:schemeClr val="tx1">
                    <a:tint val="75000"/>
                  </a:schemeClr>
                </a:solidFill>
              </a:defRPr>
            </a:lvl3pPr>
            <a:lvl4pPr marL="1215649" indent="0" algn="ctr">
              <a:buNone/>
              <a:defRPr>
                <a:solidFill>
                  <a:schemeClr val="tx1">
                    <a:tint val="75000"/>
                  </a:schemeClr>
                </a:solidFill>
              </a:defRPr>
            </a:lvl4pPr>
            <a:lvl5pPr marL="1620865" indent="0" algn="ctr">
              <a:buNone/>
              <a:defRPr>
                <a:solidFill>
                  <a:schemeClr val="tx1">
                    <a:tint val="75000"/>
                  </a:schemeClr>
                </a:solidFill>
              </a:defRPr>
            </a:lvl5pPr>
            <a:lvl6pPr marL="2026082" indent="0" algn="ctr">
              <a:buNone/>
              <a:defRPr>
                <a:solidFill>
                  <a:schemeClr val="tx1">
                    <a:tint val="75000"/>
                  </a:schemeClr>
                </a:solidFill>
              </a:defRPr>
            </a:lvl6pPr>
            <a:lvl7pPr marL="2431298" indent="0" algn="ctr">
              <a:buNone/>
              <a:defRPr>
                <a:solidFill>
                  <a:schemeClr val="tx1">
                    <a:tint val="75000"/>
                  </a:schemeClr>
                </a:solidFill>
              </a:defRPr>
            </a:lvl7pPr>
            <a:lvl8pPr marL="2836515" indent="0" algn="ctr">
              <a:buNone/>
              <a:defRPr>
                <a:solidFill>
                  <a:schemeClr val="tx1">
                    <a:tint val="75000"/>
                  </a:schemeClr>
                </a:solidFill>
              </a:defRPr>
            </a:lvl8pPr>
            <a:lvl9pPr marL="3241731"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a:lstStyle>
            <a:lvl1pPr>
              <a:defRPr/>
            </a:lvl1pPr>
          </a:lstStyle>
          <a:p>
            <a:pPr>
              <a:defRPr/>
            </a:pPr>
            <a:endParaRPr lang="ko-KR" altLang="en-US" dirty="0"/>
          </a:p>
        </p:txBody>
      </p:sp>
      <p:sp>
        <p:nvSpPr>
          <p:cNvPr id="6" name="슬라이드 번호 개체 틀 5"/>
          <p:cNvSpPr>
            <a:spLocks noGrp="1"/>
          </p:cNvSpPr>
          <p:nvPr>
            <p:ph type="sldNum" sz="quarter" idx="12"/>
          </p:nvPr>
        </p:nvSpPr>
        <p:spPr/>
        <p:txBody>
          <a:bodyPr/>
          <a:lstStyle>
            <a:lvl1pPr>
              <a:defRPr/>
            </a:lvl1pPr>
          </a:lstStyle>
          <a:p>
            <a:pPr>
              <a:defRPr/>
            </a:pPr>
            <a:fld id="{B2B74CD8-360D-472A-8253-796D09853E60}" type="slidenum">
              <a:rPr lang="ko-KR" altLang="en-US"/>
              <a:pPr>
                <a:defRPr/>
              </a:pPr>
              <a:t>‹#›</a:t>
            </a:fld>
            <a:endParaRPr lang="ko-KR" altLang="en-US" dirty="0"/>
          </a:p>
        </p:txBody>
      </p:sp>
    </p:spTree>
    <p:extLst>
      <p:ext uri="{BB962C8B-B14F-4D97-AF65-F5344CB8AC3E}">
        <p14:creationId xmlns:p14="http://schemas.microsoft.com/office/powerpoint/2010/main" val="276745672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lvl1pPr>
              <a:defRPr/>
            </a:lvl1pPr>
          </a:lstStyle>
          <a:p>
            <a:pPr>
              <a:defRPr/>
            </a:pPr>
            <a:endParaRPr lang="ko-KR" altLang="en-US" dirty="0"/>
          </a:p>
        </p:txBody>
      </p:sp>
      <p:sp>
        <p:nvSpPr>
          <p:cNvPr id="6" name="슬라이드 번호 개체 틀 5"/>
          <p:cNvSpPr>
            <a:spLocks noGrp="1"/>
          </p:cNvSpPr>
          <p:nvPr>
            <p:ph type="sldNum" sz="quarter" idx="12"/>
          </p:nvPr>
        </p:nvSpPr>
        <p:spPr/>
        <p:txBody>
          <a:bodyPr/>
          <a:lstStyle>
            <a:lvl1pPr>
              <a:defRPr/>
            </a:lvl1pPr>
          </a:lstStyle>
          <a:p>
            <a:pPr>
              <a:defRPr/>
            </a:pPr>
            <a:fld id="{4DB5E678-833D-4C62-9BAB-6E0D1CE8E841}" type="slidenum">
              <a:rPr lang="ko-KR" altLang="en-US"/>
              <a:pPr>
                <a:defRPr/>
              </a:pPr>
              <a:t>‹#›</a:t>
            </a:fld>
            <a:endParaRPr lang="ko-KR" altLang="en-US" dirty="0"/>
          </a:p>
        </p:txBody>
      </p:sp>
    </p:spTree>
    <p:extLst>
      <p:ext uri="{BB962C8B-B14F-4D97-AF65-F5344CB8AC3E}">
        <p14:creationId xmlns:p14="http://schemas.microsoft.com/office/powerpoint/2010/main" val="251484746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구역 머리글">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6194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3"/>
          <p:cNvSpPr>
            <a:spLocks noGrp="1"/>
          </p:cNvSpPr>
          <p:nvPr>
            <p:ph type="dt" sz="half" idx="10"/>
          </p:nvPr>
        </p:nvSpPr>
        <p:spPr/>
        <p:txBody>
          <a:bodyPr/>
          <a:lstStyle>
            <a:lvl1pPr>
              <a:defRPr/>
            </a:lvl1pPr>
          </a:lstStyle>
          <a:p>
            <a:pPr>
              <a:defRPr/>
            </a:pPr>
            <a:endParaRPr lang="ko-KR" altLang="en-US" dirty="0"/>
          </a:p>
        </p:txBody>
      </p:sp>
      <p:sp>
        <p:nvSpPr>
          <p:cNvPr id="4" name="슬라이드 번호 개체 틀 5"/>
          <p:cNvSpPr>
            <a:spLocks noGrp="1"/>
          </p:cNvSpPr>
          <p:nvPr>
            <p:ph type="sldNum" sz="quarter" idx="12"/>
          </p:nvPr>
        </p:nvSpPr>
        <p:spPr/>
        <p:txBody>
          <a:bodyPr/>
          <a:lstStyle>
            <a:lvl1pPr>
              <a:defRPr/>
            </a:lvl1pPr>
          </a:lstStyle>
          <a:p>
            <a:pPr>
              <a:defRPr/>
            </a:pPr>
            <a:fld id="{0E04E0AB-EBD2-43E7-90CB-79E4B6F87D6B}" type="slidenum">
              <a:rPr lang="ko-KR" altLang="en-US"/>
              <a:pPr>
                <a:defRPr/>
              </a:pPr>
              <a:t>‹#›</a:t>
            </a:fld>
            <a:endParaRPr lang="ko-KR" altLang="en-US" dirty="0"/>
          </a:p>
        </p:txBody>
      </p:sp>
    </p:spTree>
    <p:extLst>
      <p:ext uri="{BB962C8B-B14F-4D97-AF65-F5344CB8AC3E}">
        <p14:creationId xmlns:p14="http://schemas.microsoft.com/office/powerpoint/2010/main" val="232386936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17356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29622-D32C-4D70-93D6-A07F044951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520EB9-CC3B-430E-B9FB-67C7A001CBE8}"/>
              </a:ext>
            </a:extLst>
          </p:cNvPr>
          <p:cNvSpPr>
            <a:spLocks noGrp="1"/>
          </p:cNvSpPr>
          <p:nvPr>
            <p:ph type="dt" sz="half" idx="10"/>
          </p:nvPr>
        </p:nvSpPr>
        <p:spPr/>
        <p:txBody>
          <a:bodyPr/>
          <a:lstStyle/>
          <a:p>
            <a:fld id="{68B00CF7-1860-41F8-A3B4-237D6730BEEC}" type="datetimeFigureOut">
              <a:rPr lang="en-GB" smtClean="0"/>
              <a:t>15/03/2025</a:t>
            </a:fld>
            <a:endParaRPr lang="en-GB" dirty="0"/>
          </a:p>
        </p:txBody>
      </p:sp>
      <p:sp>
        <p:nvSpPr>
          <p:cNvPr id="4" name="Footer Placeholder 3">
            <a:extLst>
              <a:ext uri="{FF2B5EF4-FFF2-40B4-BE49-F238E27FC236}">
                <a16:creationId xmlns:a16="http://schemas.microsoft.com/office/drawing/2014/main" id="{20DF7FBE-EC07-4C42-A261-7FB7E208235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42A295D-C26D-4174-A45A-8588DE3C261B}"/>
              </a:ext>
            </a:extLst>
          </p:cNvPr>
          <p:cNvSpPr>
            <a:spLocks noGrp="1"/>
          </p:cNvSpPr>
          <p:nvPr>
            <p:ph type="sldNum" sz="quarter" idx="12"/>
          </p:nvPr>
        </p:nvSpPr>
        <p:spPr/>
        <p:txBody>
          <a:bodyPr/>
          <a:lstStyle/>
          <a:p>
            <a:fld id="{9796B3DF-0DCF-46AF-AA50-EA86CB64BB8F}" type="slidenum">
              <a:rPr lang="en-GB" smtClean="0"/>
              <a:t>‹#›</a:t>
            </a:fld>
            <a:endParaRPr lang="en-GB" dirty="0"/>
          </a:p>
        </p:txBody>
      </p:sp>
    </p:spTree>
    <p:extLst>
      <p:ext uri="{BB962C8B-B14F-4D97-AF65-F5344CB8AC3E}">
        <p14:creationId xmlns:p14="http://schemas.microsoft.com/office/powerpoint/2010/main" val="39168260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제목 개체 틀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043" tIns="40522" rIns="81043" bIns="40522" numCol="1" anchor="ctr" anchorCtr="0" compatLnSpc="1">
            <a:prstTxWarp prst="textNoShape">
              <a:avLst/>
            </a:prstTxWarp>
          </a:bodyPr>
          <a:lstStyle/>
          <a:p>
            <a:pPr lvl="0"/>
            <a:r>
              <a:rPr lang="ko-KR" altLang="en-US"/>
              <a:t>마스터 제목 스타일 편집</a:t>
            </a:r>
          </a:p>
        </p:txBody>
      </p:sp>
      <p:sp>
        <p:nvSpPr>
          <p:cNvPr id="1027" name="텍스트 개체 틀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043" tIns="40522" rIns="81043" bIns="40522"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609600" y="6356351"/>
            <a:ext cx="2844800" cy="365125"/>
          </a:xfrm>
          <a:prstGeom prst="rect">
            <a:avLst/>
          </a:prstGeom>
        </p:spPr>
        <p:txBody>
          <a:bodyPr vert="horz" lIns="81043" tIns="40522" rIns="81043" bIns="40522" rtlCol="0" anchor="ctr"/>
          <a:lstStyle>
            <a:lvl1pPr algn="l" eaLnBrk="1" fontAlgn="auto" latinLnBrk="1" hangingPunct="1">
              <a:spcBef>
                <a:spcPts val="0"/>
              </a:spcBef>
              <a:spcAft>
                <a:spcPts val="0"/>
              </a:spcAft>
              <a:defRPr kumimoji="0" sz="1100">
                <a:solidFill>
                  <a:prstClr val="black">
                    <a:tint val="75000"/>
                  </a:prstClr>
                </a:solidFill>
                <a:latin typeface="+mn-lt"/>
                <a:ea typeface="+mn-ea"/>
              </a:defRPr>
            </a:lvl1pPr>
          </a:lstStyle>
          <a:p>
            <a:pPr>
              <a:defRPr/>
            </a:pPr>
            <a:endParaRPr lang="ko-KR" altLang="en-US" dirty="0"/>
          </a:p>
        </p:txBody>
      </p:sp>
      <p:sp>
        <p:nvSpPr>
          <p:cNvPr id="6" name="슬라이드 번호 개체 틀 5"/>
          <p:cNvSpPr>
            <a:spLocks noGrp="1"/>
          </p:cNvSpPr>
          <p:nvPr>
            <p:ph type="sldNum" sz="quarter" idx="4"/>
          </p:nvPr>
        </p:nvSpPr>
        <p:spPr>
          <a:xfrm>
            <a:off x="8737600" y="6356351"/>
            <a:ext cx="2844800" cy="365125"/>
          </a:xfrm>
          <a:prstGeom prst="rect">
            <a:avLst/>
          </a:prstGeom>
        </p:spPr>
        <p:txBody>
          <a:bodyPr vert="horz" wrap="square" lIns="81043" tIns="40522" rIns="81043" bIns="40522" numCol="1" anchor="ctr" anchorCtr="0" compatLnSpc="1">
            <a:prstTxWarp prst="textNoShape">
              <a:avLst/>
            </a:prstTxWarp>
          </a:bodyPr>
          <a:lstStyle>
            <a:lvl1pPr algn="r" eaLnBrk="1" latinLnBrk="1" hangingPunct="1">
              <a:defRPr kumimoji="0" sz="1100">
                <a:solidFill>
                  <a:srgbClr val="898989"/>
                </a:solidFill>
                <a:latin typeface="맑은 고딕" pitchFamily="50" charset="-127"/>
                <a:ea typeface="맑은 고딕" pitchFamily="50" charset="-127"/>
              </a:defRPr>
            </a:lvl1pPr>
          </a:lstStyle>
          <a:p>
            <a:pPr>
              <a:defRPr/>
            </a:pPr>
            <a:fld id="{E147C7A1-CD34-4D48-AE1D-D020A50D390E}" type="slidenum">
              <a:rPr lang="ko-KR" altLang="en-US"/>
              <a:pPr>
                <a:defRPr/>
              </a:pPr>
              <a:t>‹#›</a:t>
            </a:fld>
            <a:endParaRPr lang="ko-KR" altLang="en-US" dirty="0"/>
          </a:p>
        </p:txBody>
      </p:sp>
    </p:spTree>
  </p:cSld>
  <p:clrMap bg1="lt1" tx1="dk1" bg2="lt2" tx2="dk2" accent1="accent1" accent2="accent2" accent3="accent3" accent4="accent4" accent5="accent5" accent6="accent6" hlink="hlink" folHlink="folHlink"/>
  <p:sldLayoutIdLst>
    <p:sldLayoutId id="2147484488" r:id="rId1"/>
    <p:sldLayoutId id="2147484489" r:id="rId2"/>
    <p:sldLayoutId id="2147484491" r:id="rId3"/>
    <p:sldLayoutId id="2147484490" r:id="rId4"/>
    <p:sldLayoutId id="2147484492" r:id="rId5"/>
    <p:sldLayoutId id="2147484521" r:id="rId6"/>
  </p:sldLayoutIdLst>
  <p:transition spd="slow">
    <p:wipe/>
  </p:transition>
  <p:hf hdr="0" dt="0"/>
  <p:txStyles>
    <p:titleStyle>
      <a:lvl1pPr algn="ctr" rtl="0" eaLnBrk="0" fontAlgn="base" latinLnBrk="1" hangingPunct="0">
        <a:spcBef>
          <a:spcPct val="0"/>
        </a:spcBef>
        <a:spcAft>
          <a:spcPct val="0"/>
        </a:spcAft>
        <a:defRPr sz="3900" kern="1200">
          <a:solidFill>
            <a:schemeClr val="tx1"/>
          </a:solidFill>
          <a:latin typeface="+mj-lt"/>
          <a:ea typeface="+mj-ea"/>
          <a:cs typeface="+mj-cs"/>
        </a:defRPr>
      </a:lvl1pPr>
      <a:lvl2pPr algn="ctr" rtl="0" eaLnBrk="0" fontAlgn="base" latinLnBrk="1" hangingPunct="0">
        <a:spcBef>
          <a:spcPct val="0"/>
        </a:spcBef>
        <a:spcAft>
          <a:spcPct val="0"/>
        </a:spcAft>
        <a:defRPr sz="39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39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39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3900">
          <a:solidFill>
            <a:schemeClr val="tx1"/>
          </a:solidFill>
          <a:latin typeface="맑은 고딕" pitchFamily="50" charset="-127"/>
          <a:ea typeface="맑은 고딕" pitchFamily="50" charset="-127"/>
        </a:defRPr>
      </a:lvl5pPr>
      <a:lvl6pPr marL="405216" algn="ctr" rtl="0" fontAlgn="base" latinLnBrk="1">
        <a:spcBef>
          <a:spcPct val="0"/>
        </a:spcBef>
        <a:spcAft>
          <a:spcPct val="0"/>
        </a:spcAft>
        <a:defRPr sz="3900">
          <a:solidFill>
            <a:schemeClr val="tx1"/>
          </a:solidFill>
          <a:latin typeface="맑은 고딕" pitchFamily="50" charset="-127"/>
          <a:ea typeface="맑은 고딕" pitchFamily="50" charset="-127"/>
        </a:defRPr>
      </a:lvl6pPr>
      <a:lvl7pPr marL="810433" algn="ctr" rtl="0" fontAlgn="base" latinLnBrk="1">
        <a:spcBef>
          <a:spcPct val="0"/>
        </a:spcBef>
        <a:spcAft>
          <a:spcPct val="0"/>
        </a:spcAft>
        <a:defRPr sz="3900">
          <a:solidFill>
            <a:schemeClr val="tx1"/>
          </a:solidFill>
          <a:latin typeface="맑은 고딕" pitchFamily="50" charset="-127"/>
          <a:ea typeface="맑은 고딕" pitchFamily="50" charset="-127"/>
        </a:defRPr>
      </a:lvl7pPr>
      <a:lvl8pPr marL="1215649" algn="ctr" rtl="0" fontAlgn="base" latinLnBrk="1">
        <a:spcBef>
          <a:spcPct val="0"/>
        </a:spcBef>
        <a:spcAft>
          <a:spcPct val="0"/>
        </a:spcAft>
        <a:defRPr sz="3900">
          <a:solidFill>
            <a:schemeClr val="tx1"/>
          </a:solidFill>
          <a:latin typeface="맑은 고딕" pitchFamily="50" charset="-127"/>
          <a:ea typeface="맑은 고딕" pitchFamily="50" charset="-127"/>
        </a:defRPr>
      </a:lvl8pPr>
      <a:lvl9pPr marL="1620865" algn="ctr" rtl="0" fontAlgn="base" latinLnBrk="1">
        <a:spcBef>
          <a:spcPct val="0"/>
        </a:spcBef>
        <a:spcAft>
          <a:spcPct val="0"/>
        </a:spcAft>
        <a:defRPr sz="3900">
          <a:solidFill>
            <a:schemeClr val="tx1"/>
          </a:solidFill>
          <a:latin typeface="맑은 고딕" pitchFamily="50" charset="-127"/>
          <a:ea typeface="맑은 고딕" pitchFamily="50" charset="-127"/>
        </a:defRPr>
      </a:lvl9pPr>
    </p:titleStyle>
    <p:bodyStyle>
      <a:lvl1pPr marL="303213" indent="-303213"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1pPr>
      <a:lvl2pPr marL="657225" indent="-252413" algn="l" rtl="0" eaLnBrk="0" fontAlgn="base" latinLnBrk="1" hangingPunct="0">
        <a:spcBef>
          <a:spcPct val="20000"/>
        </a:spcBef>
        <a:spcAft>
          <a:spcPct val="0"/>
        </a:spcAft>
        <a:buFont typeface="Arial" charset="0"/>
        <a:buChar char="–"/>
        <a:defRPr sz="2500" kern="1200">
          <a:solidFill>
            <a:schemeClr val="tx1"/>
          </a:solidFill>
          <a:latin typeface="+mn-lt"/>
          <a:ea typeface="+mn-ea"/>
          <a:cs typeface="+mn-cs"/>
        </a:defRPr>
      </a:lvl2pPr>
      <a:lvl3pPr marL="1012825" indent="-201613" algn="l" rtl="0" eaLnBrk="0" fontAlgn="base" latinLnBrk="1" hangingPunct="0">
        <a:spcBef>
          <a:spcPct val="20000"/>
        </a:spcBef>
        <a:spcAft>
          <a:spcPct val="0"/>
        </a:spcAft>
        <a:buFont typeface="Arial" charset="0"/>
        <a:buChar char="•"/>
        <a:defRPr sz="2100" kern="1200">
          <a:solidFill>
            <a:schemeClr val="tx1"/>
          </a:solidFill>
          <a:latin typeface="+mn-lt"/>
          <a:ea typeface="+mn-ea"/>
          <a:cs typeface="+mn-cs"/>
        </a:defRPr>
      </a:lvl3pPr>
      <a:lvl4pPr marL="1417638" indent="-201613" algn="l" rtl="0" eaLnBrk="0" fontAlgn="base" latinLnBrk="1" hangingPunct="0">
        <a:spcBef>
          <a:spcPct val="20000"/>
        </a:spcBef>
        <a:spcAft>
          <a:spcPct val="0"/>
        </a:spcAft>
        <a:buFont typeface="Arial" charset="0"/>
        <a:buChar char="–"/>
        <a:defRPr kern="1200">
          <a:solidFill>
            <a:schemeClr val="tx1"/>
          </a:solidFill>
          <a:latin typeface="+mn-lt"/>
          <a:ea typeface="+mn-ea"/>
          <a:cs typeface="+mn-cs"/>
        </a:defRPr>
      </a:lvl4pPr>
      <a:lvl5pPr marL="1822450" indent="-201613" algn="l" rtl="0" eaLnBrk="0" fontAlgn="base" latinLnBrk="1" hangingPunct="0">
        <a:spcBef>
          <a:spcPct val="20000"/>
        </a:spcBef>
        <a:spcAft>
          <a:spcPct val="0"/>
        </a:spcAft>
        <a:buFont typeface="Arial" charset="0"/>
        <a:buChar char="»"/>
        <a:defRPr kern="1200">
          <a:solidFill>
            <a:schemeClr val="tx1"/>
          </a:solidFill>
          <a:latin typeface="+mn-lt"/>
          <a:ea typeface="+mn-ea"/>
          <a:cs typeface="+mn-cs"/>
        </a:defRPr>
      </a:lvl5pPr>
      <a:lvl6pPr marL="2228690" indent="-202608" algn="l" defTabSz="810433" rtl="0" eaLnBrk="1" latinLnBrk="1" hangingPunct="1">
        <a:spcBef>
          <a:spcPct val="20000"/>
        </a:spcBef>
        <a:buFont typeface="Arial" pitchFamily="34" charset="0"/>
        <a:buChar char="•"/>
        <a:defRPr sz="1800" kern="1200">
          <a:solidFill>
            <a:schemeClr val="tx1"/>
          </a:solidFill>
          <a:latin typeface="+mn-lt"/>
          <a:ea typeface="+mn-ea"/>
          <a:cs typeface="+mn-cs"/>
        </a:defRPr>
      </a:lvl6pPr>
      <a:lvl7pPr marL="2633906" indent="-202608" algn="l" defTabSz="810433" rtl="0" eaLnBrk="1" latinLnBrk="1" hangingPunct="1">
        <a:spcBef>
          <a:spcPct val="20000"/>
        </a:spcBef>
        <a:buFont typeface="Arial" pitchFamily="34" charset="0"/>
        <a:buChar char="•"/>
        <a:defRPr sz="1800" kern="1200">
          <a:solidFill>
            <a:schemeClr val="tx1"/>
          </a:solidFill>
          <a:latin typeface="+mn-lt"/>
          <a:ea typeface="+mn-ea"/>
          <a:cs typeface="+mn-cs"/>
        </a:defRPr>
      </a:lvl7pPr>
      <a:lvl8pPr marL="3039123" indent="-202608" algn="l" defTabSz="810433" rtl="0" eaLnBrk="1" latinLnBrk="1" hangingPunct="1">
        <a:spcBef>
          <a:spcPct val="20000"/>
        </a:spcBef>
        <a:buFont typeface="Arial" pitchFamily="34" charset="0"/>
        <a:buChar char="•"/>
        <a:defRPr sz="1800" kern="1200">
          <a:solidFill>
            <a:schemeClr val="tx1"/>
          </a:solidFill>
          <a:latin typeface="+mn-lt"/>
          <a:ea typeface="+mn-ea"/>
          <a:cs typeface="+mn-cs"/>
        </a:defRPr>
      </a:lvl8pPr>
      <a:lvl9pPr marL="3444339" indent="-202608" algn="l" defTabSz="810433" rtl="0" eaLnBrk="1" latinLnBrk="1"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ko-KR"/>
      </a:defPPr>
      <a:lvl1pPr marL="0" algn="l" defTabSz="810433" rtl="0" eaLnBrk="1" latinLnBrk="1" hangingPunct="1">
        <a:defRPr sz="1600" kern="1200">
          <a:solidFill>
            <a:schemeClr val="tx1"/>
          </a:solidFill>
          <a:latin typeface="+mn-lt"/>
          <a:ea typeface="+mn-ea"/>
          <a:cs typeface="+mn-cs"/>
        </a:defRPr>
      </a:lvl1pPr>
      <a:lvl2pPr marL="405216" algn="l" defTabSz="810433" rtl="0" eaLnBrk="1" latinLnBrk="1" hangingPunct="1">
        <a:defRPr sz="1600" kern="1200">
          <a:solidFill>
            <a:schemeClr val="tx1"/>
          </a:solidFill>
          <a:latin typeface="+mn-lt"/>
          <a:ea typeface="+mn-ea"/>
          <a:cs typeface="+mn-cs"/>
        </a:defRPr>
      </a:lvl2pPr>
      <a:lvl3pPr marL="810433" algn="l" defTabSz="810433" rtl="0" eaLnBrk="1" latinLnBrk="1" hangingPunct="1">
        <a:defRPr sz="1600" kern="1200">
          <a:solidFill>
            <a:schemeClr val="tx1"/>
          </a:solidFill>
          <a:latin typeface="+mn-lt"/>
          <a:ea typeface="+mn-ea"/>
          <a:cs typeface="+mn-cs"/>
        </a:defRPr>
      </a:lvl3pPr>
      <a:lvl4pPr marL="1215649" algn="l" defTabSz="810433" rtl="0" eaLnBrk="1" latinLnBrk="1" hangingPunct="1">
        <a:defRPr sz="1600" kern="1200">
          <a:solidFill>
            <a:schemeClr val="tx1"/>
          </a:solidFill>
          <a:latin typeface="+mn-lt"/>
          <a:ea typeface="+mn-ea"/>
          <a:cs typeface="+mn-cs"/>
        </a:defRPr>
      </a:lvl4pPr>
      <a:lvl5pPr marL="1620865" algn="l" defTabSz="810433" rtl="0" eaLnBrk="1" latinLnBrk="1" hangingPunct="1">
        <a:defRPr sz="1600" kern="1200">
          <a:solidFill>
            <a:schemeClr val="tx1"/>
          </a:solidFill>
          <a:latin typeface="+mn-lt"/>
          <a:ea typeface="+mn-ea"/>
          <a:cs typeface="+mn-cs"/>
        </a:defRPr>
      </a:lvl5pPr>
      <a:lvl6pPr marL="2026082" algn="l" defTabSz="810433" rtl="0" eaLnBrk="1" latinLnBrk="1" hangingPunct="1">
        <a:defRPr sz="1600" kern="1200">
          <a:solidFill>
            <a:schemeClr val="tx1"/>
          </a:solidFill>
          <a:latin typeface="+mn-lt"/>
          <a:ea typeface="+mn-ea"/>
          <a:cs typeface="+mn-cs"/>
        </a:defRPr>
      </a:lvl6pPr>
      <a:lvl7pPr marL="2431298" algn="l" defTabSz="810433" rtl="0" eaLnBrk="1" latinLnBrk="1" hangingPunct="1">
        <a:defRPr sz="1600" kern="1200">
          <a:solidFill>
            <a:schemeClr val="tx1"/>
          </a:solidFill>
          <a:latin typeface="+mn-lt"/>
          <a:ea typeface="+mn-ea"/>
          <a:cs typeface="+mn-cs"/>
        </a:defRPr>
      </a:lvl7pPr>
      <a:lvl8pPr marL="2836515" algn="l" defTabSz="810433" rtl="0" eaLnBrk="1" latinLnBrk="1" hangingPunct="1">
        <a:defRPr sz="1600" kern="1200">
          <a:solidFill>
            <a:schemeClr val="tx1"/>
          </a:solidFill>
          <a:latin typeface="+mn-lt"/>
          <a:ea typeface="+mn-ea"/>
          <a:cs typeface="+mn-cs"/>
        </a:defRPr>
      </a:lvl8pPr>
      <a:lvl9pPr marL="3241731" algn="l" defTabSz="810433" rtl="0" eaLnBrk="1" latinLnBrk="1"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customXml" Target="../ink/ink4.xml"/><Relationship Id="rId2" Type="http://schemas.openxmlformats.org/officeDocument/2006/relationships/customXml" Target="../ink/ink1.xml"/><Relationship Id="rId1" Type="http://schemas.openxmlformats.org/officeDocument/2006/relationships/slideLayout" Target="../slideLayouts/slideLayout6.xml"/><Relationship Id="rId6" Type="http://schemas.openxmlformats.org/officeDocument/2006/relationships/customXml" Target="../ink/ink3.xml"/><Relationship Id="rId5" Type="http://schemas.openxmlformats.org/officeDocument/2006/relationships/image" Target="../media/image2.png"/><Relationship Id="rId10" Type="http://schemas.openxmlformats.org/officeDocument/2006/relationships/image" Target="../media/image4.png"/><Relationship Id="rId4" Type="http://schemas.openxmlformats.org/officeDocument/2006/relationships/customXml" Target="../ink/ink2.xml"/><Relationship Id="rId9" Type="http://schemas.openxmlformats.org/officeDocument/2006/relationships/customXml" Target="../ink/ink5.xml"/></Relationships>
</file>

<file path=ppt/slides/_rels/slide10.xml.rels><?xml version="1.0" encoding="UTF-8" standalone="yes"?>
<Relationships xmlns="http://schemas.openxmlformats.org/package/2006/relationships"><Relationship Id="rId8" Type="http://schemas.openxmlformats.org/officeDocument/2006/relationships/customXml" Target="../ink/ink41.xml"/><Relationship Id="rId3" Type="http://schemas.openxmlformats.org/officeDocument/2006/relationships/image" Target="../media/image101.png"/><Relationship Id="rId7" Type="http://schemas.openxmlformats.org/officeDocument/2006/relationships/image" Target="../media/image120.png"/><Relationship Id="rId2" Type="http://schemas.openxmlformats.org/officeDocument/2006/relationships/customXml" Target="../ink/ink38.xml"/><Relationship Id="rId1" Type="http://schemas.openxmlformats.org/officeDocument/2006/relationships/slideLayout" Target="../slideLayouts/slideLayout6.xml"/><Relationship Id="rId6" Type="http://schemas.openxmlformats.org/officeDocument/2006/relationships/customXml" Target="../ink/ink40.xml"/><Relationship Id="rId5" Type="http://schemas.openxmlformats.org/officeDocument/2006/relationships/image" Target="../media/image110.png"/><Relationship Id="rId4" Type="http://schemas.openxmlformats.org/officeDocument/2006/relationships/customXml" Target="../ink/ink39.xml"/></Relationships>
</file>

<file path=ppt/slides/_rels/slide11.xml.rels><?xml version="1.0" encoding="UTF-8" standalone="yes"?>
<Relationships xmlns="http://schemas.openxmlformats.org/package/2006/relationships"><Relationship Id="rId8" Type="http://schemas.openxmlformats.org/officeDocument/2006/relationships/customXml" Target="../ink/ink45.xm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customXml" Target="../ink/ink42.xml"/><Relationship Id="rId1" Type="http://schemas.openxmlformats.org/officeDocument/2006/relationships/slideLayout" Target="../slideLayouts/slideLayout6.xml"/><Relationship Id="rId6" Type="http://schemas.openxmlformats.org/officeDocument/2006/relationships/customXml" Target="../ink/ink44.xml"/><Relationship Id="rId5" Type="http://schemas.openxmlformats.org/officeDocument/2006/relationships/image" Target="../media/image7.png"/><Relationship Id="rId4" Type="http://schemas.openxmlformats.org/officeDocument/2006/relationships/customXml" Target="../ink/ink43.xml"/></Relationships>
</file>

<file path=ppt/slides/_rels/slide12.xml.rels><?xml version="1.0" encoding="UTF-8" standalone="yes"?>
<Relationships xmlns="http://schemas.openxmlformats.org/package/2006/relationships"><Relationship Id="rId8" Type="http://schemas.openxmlformats.org/officeDocument/2006/relationships/customXml" Target="../ink/ink49.xm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customXml" Target="../ink/ink46.xml"/><Relationship Id="rId1" Type="http://schemas.openxmlformats.org/officeDocument/2006/relationships/slideLayout" Target="../slideLayouts/slideLayout6.xml"/><Relationship Id="rId6" Type="http://schemas.openxmlformats.org/officeDocument/2006/relationships/customXml" Target="../ink/ink48.xml"/><Relationship Id="rId5" Type="http://schemas.openxmlformats.org/officeDocument/2006/relationships/image" Target="../media/image7.png"/><Relationship Id="rId4" Type="http://schemas.openxmlformats.org/officeDocument/2006/relationships/customXml" Target="../ink/ink47.xml"/></Relationships>
</file>

<file path=ppt/slides/_rels/slide13.xml.rels><?xml version="1.0" encoding="UTF-8" standalone="yes"?>
<Relationships xmlns="http://schemas.openxmlformats.org/package/2006/relationships"><Relationship Id="rId8" Type="http://schemas.openxmlformats.org/officeDocument/2006/relationships/customXml" Target="../ink/ink53.xm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customXml" Target="../ink/ink50.xml"/><Relationship Id="rId1" Type="http://schemas.openxmlformats.org/officeDocument/2006/relationships/slideLayout" Target="../slideLayouts/slideLayout6.xml"/><Relationship Id="rId6" Type="http://schemas.openxmlformats.org/officeDocument/2006/relationships/customXml" Target="../ink/ink52.xml"/><Relationship Id="rId5" Type="http://schemas.openxmlformats.org/officeDocument/2006/relationships/image" Target="../media/image7.png"/><Relationship Id="rId4" Type="http://schemas.openxmlformats.org/officeDocument/2006/relationships/customXml" Target="../ink/ink51.xml"/></Relationships>
</file>

<file path=ppt/slides/_rels/slide14.xml.rels><?xml version="1.0" encoding="UTF-8" standalone="yes"?>
<Relationships xmlns="http://schemas.openxmlformats.org/package/2006/relationships"><Relationship Id="rId8" Type="http://schemas.openxmlformats.org/officeDocument/2006/relationships/customXml" Target="../ink/ink57.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customXml" Target="../ink/ink54.xml"/><Relationship Id="rId1" Type="http://schemas.openxmlformats.org/officeDocument/2006/relationships/slideLayout" Target="../slideLayouts/slideLayout6.xml"/><Relationship Id="rId6" Type="http://schemas.openxmlformats.org/officeDocument/2006/relationships/customXml" Target="../ink/ink56.xml"/><Relationship Id="rId5" Type="http://schemas.openxmlformats.org/officeDocument/2006/relationships/image" Target="../media/image10.png"/><Relationship Id="rId4" Type="http://schemas.openxmlformats.org/officeDocument/2006/relationships/customXml" Target="../ink/ink55.xml"/><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customXml" Target="../ink/ink61.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customXml" Target="../ink/ink58.xml"/><Relationship Id="rId1" Type="http://schemas.openxmlformats.org/officeDocument/2006/relationships/slideLayout" Target="../slideLayouts/slideLayout6.xml"/><Relationship Id="rId6" Type="http://schemas.openxmlformats.org/officeDocument/2006/relationships/customXml" Target="../ink/ink60.xml"/><Relationship Id="rId5" Type="http://schemas.openxmlformats.org/officeDocument/2006/relationships/image" Target="../media/image10.png"/><Relationship Id="rId4" Type="http://schemas.openxmlformats.org/officeDocument/2006/relationships/customXml" Target="../ink/ink59.xml"/></Relationships>
</file>

<file path=ppt/slides/_rels/slide16.xml.rels><?xml version="1.0" encoding="UTF-8" standalone="yes"?>
<Relationships xmlns="http://schemas.openxmlformats.org/package/2006/relationships"><Relationship Id="rId8" Type="http://schemas.openxmlformats.org/officeDocument/2006/relationships/image" Target="../media/image102.png"/><Relationship Id="rId7" Type="http://schemas.openxmlformats.org/officeDocument/2006/relationships/customXml" Target="../ink/ink64.xml"/><Relationship Id="rId2" Type="http://schemas.openxmlformats.org/officeDocument/2006/relationships/customXml" Target="../ink/ink62.xml"/><Relationship Id="rId1" Type="http://schemas.openxmlformats.org/officeDocument/2006/relationships/slideLayout" Target="../slideLayouts/slideLayout6.xml"/><Relationship Id="rId6" Type="http://schemas.openxmlformats.org/officeDocument/2006/relationships/image" Target="../media/image91.png"/><Relationship Id="rId5" Type="http://schemas.openxmlformats.org/officeDocument/2006/relationships/customXml" Target="../ink/ink63.xml"/><Relationship Id="rId4" Type="http://schemas.openxmlformats.org/officeDocument/2006/relationships/image" Target="../media/image51.png"/><Relationship Id="rId9" Type="http://schemas.openxmlformats.org/officeDocument/2006/relationships/customXml" Target="../ink/ink65.xml"/></Relationships>
</file>

<file path=ppt/slides/_rels/slide17.xml.rels><?xml version="1.0" encoding="UTF-8" standalone="yes"?>
<Relationships xmlns="http://schemas.openxmlformats.org/package/2006/relationships"><Relationship Id="rId8" Type="http://schemas.openxmlformats.org/officeDocument/2006/relationships/customXml" Target="../ink/ink69.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customXml" Target="../ink/ink66.xml"/><Relationship Id="rId1" Type="http://schemas.openxmlformats.org/officeDocument/2006/relationships/slideLayout" Target="../slideLayouts/slideLayout6.xml"/><Relationship Id="rId6" Type="http://schemas.openxmlformats.org/officeDocument/2006/relationships/customXml" Target="../ink/ink68.xml"/><Relationship Id="rId5" Type="http://schemas.openxmlformats.org/officeDocument/2006/relationships/image" Target="../media/image10.png"/><Relationship Id="rId4" Type="http://schemas.openxmlformats.org/officeDocument/2006/relationships/customXml" Target="../ink/ink67.xml"/></Relationships>
</file>

<file path=ppt/slides/_rels/slide18.xml.rels><?xml version="1.0" encoding="UTF-8" standalone="yes"?>
<Relationships xmlns="http://schemas.openxmlformats.org/package/2006/relationships"><Relationship Id="rId8" Type="http://schemas.openxmlformats.org/officeDocument/2006/relationships/customXml" Target="../ink/ink73.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customXml" Target="../ink/ink70.xml"/><Relationship Id="rId1" Type="http://schemas.openxmlformats.org/officeDocument/2006/relationships/slideLayout" Target="../slideLayouts/slideLayout6.xml"/><Relationship Id="rId6" Type="http://schemas.openxmlformats.org/officeDocument/2006/relationships/customXml" Target="../ink/ink72.xml"/><Relationship Id="rId5" Type="http://schemas.openxmlformats.org/officeDocument/2006/relationships/image" Target="../media/image10.png"/><Relationship Id="rId4" Type="http://schemas.openxmlformats.org/officeDocument/2006/relationships/customXml" Target="../ink/ink71.xml"/></Relationships>
</file>

<file path=ppt/slides/_rels/slide19.xml.rels><?xml version="1.0" encoding="UTF-8" standalone="yes"?>
<Relationships xmlns="http://schemas.openxmlformats.org/package/2006/relationships"><Relationship Id="rId8" Type="http://schemas.openxmlformats.org/officeDocument/2006/relationships/customXml" Target="../ink/ink77.xml"/><Relationship Id="rId3" Type="http://schemas.openxmlformats.org/officeDocument/2006/relationships/image" Target="../media/image101.png"/><Relationship Id="rId7" Type="http://schemas.openxmlformats.org/officeDocument/2006/relationships/image" Target="../media/image120.png"/><Relationship Id="rId2" Type="http://schemas.openxmlformats.org/officeDocument/2006/relationships/customXml" Target="../ink/ink74.xml"/><Relationship Id="rId1" Type="http://schemas.openxmlformats.org/officeDocument/2006/relationships/slideLayout" Target="../slideLayouts/slideLayout6.xml"/><Relationship Id="rId6" Type="http://schemas.openxmlformats.org/officeDocument/2006/relationships/customXml" Target="../ink/ink76.xml"/><Relationship Id="rId5" Type="http://schemas.openxmlformats.org/officeDocument/2006/relationships/image" Target="../media/image110.png"/><Relationship Id="rId4" Type="http://schemas.openxmlformats.org/officeDocument/2006/relationships/customXml" Target="../ink/ink75.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customXml" Target="../ink/ink9.xml"/><Relationship Id="rId2" Type="http://schemas.openxmlformats.org/officeDocument/2006/relationships/customXml" Target="../ink/ink6.xml"/><Relationship Id="rId1" Type="http://schemas.openxmlformats.org/officeDocument/2006/relationships/slideLayout" Target="../slideLayouts/slideLayout6.xml"/><Relationship Id="rId6" Type="http://schemas.openxmlformats.org/officeDocument/2006/relationships/customXml" Target="../ink/ink8.xml"/><Relationship Id="rId5" Type="http://schemas.openxmlformats.org/officeDocument/2006/relationships/image" Target="../media/image1.png"/><Relationship Id="rId4" Type="http://schemas.openxmlformats.org/officeDocument/2006/relationships/customXml" Target="../ink/ink7.xml"/></Relationships>
</file>

<file path=ppt/slides/_rels/slide20.xml.rels><?xml version="1.0" encoding="UTF-8" standalone="yes"?>
<Relationships xmlns="http://schemas.openxmlformats.org/package/2006/relationships"><Relationship Id="rId8" Type="http://schemas.openxmlformats.org/officeDocument/2006/relationships/customXml" Target="../ink/ink81.xml"/><Relationship Id="rId3" Type="http://schemas.openxmlformats.org/officeDocument/2006/relationships/image" Target="../media/image70.png"/><Relationship Id="rId7" Type="http://schemas.openxmlformats.org/officeDocument/2006/relationships/image" Target="../media/image90.png"/><Relationship Id="rId2" Type="http://schemas.openxmlformats.org/officeDocument/2006/relationships/customXml" Target="../ink/ink78.xml"/><Relationship Id="rId1" Type="http://schemas.openxmlformats.org/officeDocument/2006/relationships/slideLayout" Target="../slideLayouts/slideLayout6.xml"/><Relationship Id="rId6" Type="http://schemas.openxmlformats.org/officeDocument/2006/relationships/customXml" Target="../ink/ink80.xml"/><Relationship Id="rId5" Type="http://schemas.openxmlformats.org/officeDocument/2006/relationships/image" Target="../media/image80.png"/><Relationship Id="rId4" Type="http://schemas.openxmlformats.org/officeDocument/2006/relationships/customXml" Target="../ink/ink79.xml"/></Relationships>
</file>

<file path=ppt/slides/_rels/slide21.xml.rels><?xml version="1.0" encoding="UTF-8" standalone="yes"?>
<Relationships xmlns="http://schemas.openxmlformats.org/package/2006/relationships"><Relationship Id="rId8" Type="http://schemas.openxmlformats.org/officeDocument/2006/relationships/customXml" Target="../ink/ink85.xml"/><Relationship Id="rId3" Type="http://schemas.openxmlformats.org/officeDocument/2006/relationships/image" Target="../media/image101.png"/><Relationship Id="rId7" Type="http://schemas.openxmlformats.org/officeDocument/2006/relationships/image" Target="../media/image120.png"/><Relationship Id="rId2" Type="http://schemas.openxmlformats.org/officeDocument/2006/relationships/customXml" Target="../ink/ink82.xml"/><Relationship Id="rId1" Type="http://schemas.openxmlformats.org/officeDocument/2006/relationships/slideLayout" Target="../slideLayouts/slideLayout6.xml"/><Relationship Id="rId6" Type="http://schemas.openxmlformats.org/officeDocument/2006/relationships/customXml" Target="../ink/ink84.xml"/><Relationship Id="rId5" Type="http://schemas.openxmlformats.org/officeDocument/2006/relationships/image" Target="../media/image110.png"/><Relationship Id="rId4" Type="http://schemas.openxmlformats.org/officeDocument/2006/relationships/customXml" Target="../ink/ink83.xml"/></Relationships>
</file>

<file path=ppt/slides/_rels/slide22.xml.rels><?xml version="1.0" encoding="UTF-8" standalone="yes"?>
<Relationships xmlns="http://schemas.openxmlformats.org/package/2006/relationships"><Relationship Id="rId8" Type="http://schemas.openxmlformats.org/officeDocument/2006/relationships/customXml" Target="../ink/ink89.xml"/><Relationship Id="rId3" Type="http://schemas.openxmlformats.org/officeDocument/2006/relationships/image" Target="../media/image101.png"/><Relationship Id="rId7" Type="http://schemas.openxmlformats.org/officeDocument/2006/relationships/image" Target="../media/image120.png"/><Relationship Id="rId2" Type="http://schemas.openxmlformats.org/officeDocument/2006/relationships/customXml" Target="../ink/ink86.xml"/><Relationship Id="rId1" Type="http://schemas.openxmlformats.org/officeDocument/2006/relationships/slideLayout" Target="../slideLayouts/slideLayout6.xml"/><Relationship Id="rId6" Type="http://schemas.openxmlformats.org/officeDocument/2006/relationships/customXml" Target="../ink/ink88.xml"/><Relationship Id="rId5" Type="http://schemas.openxmlformats.org/officeDocument/2006/relationships/image" Target="../media/image110.png"/><Relationship Id="rId4" Type="http://schemas.openxmlformats.org/officeDocument/2006/relationships/customXml" Target="../ink/ink87.xml"/></Relationships>
</file>

<file path=ppt/slides/_rels/slide23.xml.rels><?xml version="1.0" encoding="UTF-8" standalone="yes"?>
<Relationships xmlns="http://schemas.openxmlformats.org/package/2006/relationships"><Relationship Id="rId8" Type="http://schemas.openxmlformats.org/officeDocument/2006/relationships/customXml" Target="../ink/ink93.xm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customXml" Target="../ink/ink90.xml"/><Relationship Id="rId1" Type="http://schemas.openxmlformats.org/officeDocument/2006/relationships/slideLayout" Target="../slideLayouts/slideLayout6.xml"/><Relationship Id="rId6" Type="http://schemas.openxmlformats.org/officeDocument/2006/relationships/customXml" Target="../ink/ink92.xml"/><Relationship Id="rId5" Type="http://schemas.openxmlformats.org/officeDocument/2006/relationships/image" Target="../media/image7.png"/><Relationship Id="rId4" Type="http://schemas.openxmlformats.org/officeDocument/2006/relationships/customXml" Target="../ink/ink91.xml"/></Relationships>
</file>

<file path=ppt/slides/_rels/slide24.xml.rels><?xml version="1.0" encoding="UTF-8" standalone="yes"?>
<Relationships xmlns="http://schemas.openxmlformats.org/package/2006/relationships"><Relationship Id="rId8" Type="http://schemas.openxmlformats.org/officeDocument/2006/relationships/customXml" Target="../ink/ink97.xml"/><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customXml" Target="../ink/ink94.xml"/><Relationship Id="rId1" Type="http://schemas.openxmlformats.org/officeDocument/2006/relationships/slideLayout" Target="../slideLayouts/slideLayout6.xml"/><Relationship Id="rId6" Type="http://schemas.openxmlformats.org/officeDocument/2006/relationships/customXml" Target="../ink/ink96.xml"/><Relationship Id="rId5" Type="http://schemas.openxmlformats.org/officeDocument/2006/relationships/image" Target="../media/image1.png"/><Relationship Id="rId4" Type="http://schemas.openxmlformats.org/officeDocument/2006/relationships/customXml" Target="../ink/ink95.xml"/></Relationships>
</file>

<file path=ppt/slides/_rels/slide25.xml.rels><?xml version="1.0" encoding="UTF-8" standalone="yes"?>
<Relationships xmlns="http://schemas.openxmlformats.org/package/2006/relationships"><Relationship Id="rId8" Type="http://schemas.openxmlformats.org/officeDocument/2006/relationships/customXml" Target="../ink/ink101.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customXml" Target="../ink/ink98.xml"/><Relationship Id="rId1" Type="http://schemas.openxmlformats.org/officeDocument/2006/relationships/slideLayout" Target="../slideLayouts/slideLayout6.xml"/><Relationship Id="rId6" Type="http://schemas.openxmlformats.org/officeDocument/2006/relationships/customXml" Target="../ink/ink100.xml"/><Relationship Id="rId5" Type="http://schemas.openxmlformats.org/officeDocument/2006/relationships/image" Target="../media/image10.png"/><Relationship Id="rId4" Type="http://schemas.openxmlformats.org/officeDocument/2006/relationships/customXml" Target="../ink/ink99.xml"/></Relationships>
</file>

<file path=ppt/slides/_rels/slide26.xml.rels><?xml version="1.0" encoding="UTF-8" standalone="yes"?>
<Relationships xmlns="http://schemas.openxmlformats.org/package/2006/relationships"><Relationship Id="rId8" Type="http://schemas.openxmlformats.org/officeDocument/2006/relationships/customXml" Target="../ink/ink105.xml"/><Relationship Id="rId3" Type="http://schemas.openxmlformats.org/officeDocument/2006/relationships/image" Target="../media/image50.png"/><Relationship Id="rId7" Type="http://schemas.openxmlformats.org/officeDocument/2006/relationships/image" Target="../media/image100.png"/><Relationship Id="rId2" Type="http://schemas.openxmlformats.org/officeDocument/2006/relationships/customXml" Target="../ink/ink102.xml"/><Relationship Id="rId1" Type="http://schemas.openxmlformats.org/officeDocument/2006/relationships/slideLayout" Target="../slideLayouts/slideLayout6.xml"/><Relationship Id="rId6" Type="http://schemas.openxmlformats.org/officeDocument/2006/relationships/customXml" Target="../ink/ink104.xml"/><Relationship Id="rId5" Type="http://schemas.openxmlformats.org/officeDocument/2006/relationships/image" Target="../media/image60.png"/><Relationship Id="rId4" Type="http://schemas.openxmlformats.org/officeDocument/2006/relationships/customXml" Target="../ink/ink103.xml"/></Relationships>
</file>

<file path=ppt/slides/_rels/slide27.xml.rels><?xml version="1.0" encoding="UTF-8" standalone="yes"?>
<Relationships xmlns="http://schemas.openxmlformats.org/package/2006/relationships"><Relationship Id="rId8" Type="http://schemas.openxmlformats.org/officeDocument/2006/relationships/customXml" Target="../ink/ink109.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customXml" Target="../ink/ink106.xml"/><Relationship Id="rId1" Type="http://schemas.openxmlformats.org/officeDocument/2006/relationships/slideLayout" Target="../slideLayouts/slideLayout6.xml"/><Relationship Id="rId6" Type="http://schemas.openxmlformats.org/officeDocument/2006/relationships/customXml" Target="../ink/ink108.xml"/><Relationship Id="rId5" Type="http://schemas.openxmlformats.org/officeDocument/2006/relationships/image" Target="../media/image10.png"/><Relationship Id="rId4" Type="http://schemas.openxmlformats.org/officeDocument/2006/relationships/customXml" Target="../ink/ink107.xml"/></Relationships>
</file>

<file path=ppt/slides/_rels/slide28.xml.rels><?xml version="1.0" encoding="UTF-8" standalone="yes"?>
<Relationships xmlns="http://schemas.openxmlformats.org/package/2006/relationships"><Relationship Id="rId8" Type="http://schemas.openxmlformats.org/officeDocument/2006/relationships/customXml" Target="../ink/ink113.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customXml" Target="../ink/ink110.xml"/><Relationship Id="rId1" Type="http://schemas.openxmlformats.org/officeDocument/2006/relationships/slideLayout" Target="../slideLayouts/slideLayout6.xml"/><Relationship Id="rId6" Type="http://schemas.openxmlformats.org/officeDocument/2006/relationships/customXml" Target="../ink/ink112.xml"/><Relationship Id="rId5" Type="http://schemas.openxmlformats.org/officeDocument/2006/relationships/image" Target="../media/image10.png"/><Relationship Id="rId4" Type="http://schemas.openxmlformats.org/officeDocument/2006/relationships/customXml" Target="../ink/ink111.xml"/></Relationships>
</file>

<file path=ppt/slides/_rels/slide29.xml.rels><?xml version="1.0" encoding="UTF-8" standalone="yes"?>
<Relationships xmlns="http://schemas.openxmlformats.org/package/2006/relationships"><Relationship Id="rId8" Type="http://schemas.openxmlformats.org/officeDocument/2006/relationships/customXml" Target="../ink/ink117.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customXml" Target="../ink/ink114.xml"/><Relationship Id="rId1" Type="http://schemas.openxmlformats.org/officeDocument/2006/relationships/slideLayout" Target="../slideLayouts/slideLayout6.xml"/><Relationship Id="rId6" Type="http://schemas.openxmlformats.org/officeDocument/2006/relationships/customXml" Target="../ink/ink116.xml"/><Relationship Id="rId5" Type="http://schemas.openxmlformats.org/officeDocument/2006/relationships/image" Target="../media/image10.png"/><Relationship Id="rId4" Type="http://schemas.openxmlformats.org/officeDocument/2006/relationships/customXml" Target="../ink/ink115.xml"/></Relationships>
</file>

<file path=ppt/slides/_rels/slide3.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customXml" Target="../ink/ink10.xml"/><Relationship Id="rId1" Type="http://schemas.openxmlformats.org/officeDocument/2006/relationships/slideLayout" Target="../slideLayouts/slideLayout6.xml"/><Relationship Id="rId6" Type="http://schemas.openxmlformats.org/officeDocument/2006/relationships/customXml" Target="../ink/ink12.xml"/><Relationship Id="rId5" Type="http://schemas.openxmlformats.org/officeDocument/2006/relationships/image" Target="../media/image7.png"/><Relationship Id="rId4" Type="http://schemas.openxmlformats.org/officeDocument/2006/relationships/customXml" Target="../ink/ink11.xml"/></Relationships>
</file>

<file path=ppt/slides/_rels/slide30.xml.rels><?xml version="1.0" encoding="UTF-8" standalone="yes"?>
<Relationships xmlns="http://schemas.openxmlformats.org/package/2006/relationships"><Relationship Id="rId8" Type="http://schemas.openxmlformats.org/officeDocument/2006/relationships/customXml" Target="../ink/ink121.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customXml" Target="../ink/ink118.xml"/><Relationship Id="rId1" Type="http://schemas.openxmlformats.org/officeDocument/2006/relationships/slideLayout" Target="../slideLayouts/slideLayout6.xml"/><Relationship Id="rId6" Type="http://schemas.openxmlformats.org/officeDocument/2006/relationships/customXml" Target="../ink/ink120.xml"/><Relationship Id="rId5" Type="http://schemas.openxmlformats.org/officeDocument/2006/relationships/image" Target="../media/image10.png"/><Relationship Id="rId4" Type="http://schemas.openxmlformats.org/officeDocument/2006/relationships/customXml" Target="../ink/ink119.xml"/></Relationships>
</file>

<file path=ppt/slides/_rels/slide31.xml.rels><?xml version="1.0" encoding="UTF-8" standalone="yes"?>
<Relationships xmlns="http://schemas.openxmlformats.org/package/2006/relationships"><Relationship Id="rId8" Type="http://schemas.openxmlformats.org/officeDocument/2006/relationships/customXml" Target="../ink/ink125.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customXml" Target="../ink/ink122.xml"/><Relationship Id="rId1" Type="http://schemas.openxmlformats.org/officeDocument/2006/relationships/slideLayout" Target="../slideLayouts/slideLayout6.xml"/><Relationship Id="rId6" Type="http://schemas.openxmlformats.org/officeDocument/2006/relationships/customXml" Target="../ink/ink124.xml"/><Relationship Id="rId5" Type="http://schemas.openxmlformats.org/officeDocument/2006/relationships/image" Target="../media/image10.png"/><Relationship Id="rId4" Type="http://schemas.openxmlformats.org/officeDocument/2006/relationships/customXml" Target="../ink/ink123.xml"/></Relationships>
</file>

<file path=ppt/slides/_rels/slide32.xml.rels><?xml version="1.0" encoding="UTF-8" standalone="yes"?>
<Relationships xmlns="http://schemas.openxmlformats.org/package/2006/relationships"><Relationship Id="rId2" Type="http://schemas.openxmlformats.org/officeDocument/2006/relationships/hyperlink" Target="mailto:mugisagad@gmail.com"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customXml" Target="../ink/ink17.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customXml" Target="../ink/ink14.xml"/><Relationship Id="rId1" Type="http://schemas.openxmlformats.org/officeDocument/2006/relationships/slideLayout" Target="../slideLayouts/slideLayout6.xml"/><Relationship Id="rId6" Type="http://schemas.openxmlformats.org/officeDocument/2006/relationships/customXml" Target="../ink/ink16.xml"/><Relationship Id="rId5" Type="http://schemas.openxmlformats.org/officeDocument/2006/relationships/image" Target="../media/image10.png"/><Relationship Id="rId4" Type="http://schemas.openxmlformats.org/officeDocument/2006/relationships/customXml" Target="../ink/ink15.xm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customXml" Target="../ink/ink21.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customXml" Target="../ink/ink18.xml"/><Relationship Id="rId1" Type="http://schemas.openxmlformats.org/officeDocument/2006/relationships/slideLayout" Target="../slideLayouts/slideLayout6.xml"/><Relationship Id="rId6" Type="http://schemas.openxmlformats.org/officeDocument/2006/relationships/customXml" Target="../ink/ink20.xml"/><Relationship Id="rId5" Type="http://schemas.openxmlformats.org/officeDocument/2006/relationships/image" Target="../media/image10.png"/><Relationship Id="rId4" Type="http://schemas.openxmlformats.org/officeDocument/2006/relationships/customXml" Target="../ink/ink19.xml"/></Relationships>
</file>

<file path=ppt/slides/_rels/slide6.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customXml" Target="../ink/ink22.xml"/><Relationship Id="rId7" Type="http://schemas.openxmlformats.org/officeDocument/2006/relationships/customXml" Target="../ink/ink24.xml"/><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customXml" Target="../ink/ink23.xml"/><Relationship Id="rId4" Type="http://schemas.openxmlformats.org/officeDocument/2006/relationships/image" Target="../media/image61.png"/><Relationship Id="rId9" Type="http://schemas.openxmlformats.org/officeDocument/2006/relationships/customXml" Target="../ink/ink25.xml"/></Relationships>
</file>

<file path=ppt/slides/_rels/slide7.xml.rels><?xml version="1.0" encoding="UTF-8" standalone="yes"?>
<Relationships xmlns="http://schemas.openxmlformats.org/package/2006/relationships"><Relationship Id="rId8" Type="http://schemas.openxmlformats.org/officeDocument/2006/relationships/customXml" Target="../ink/ink29.xml"/><Relationship Id="rId3" Type="http://schemas.openxmlformats.org/officeDocument/2006/relationships/image" Target="../media/image51.png"/><Relationship Id="rId7" Type="http://schemas.openxmlformats.org/officeDocument/2006/relationships/image" Target="../media/image102.png"/><Relationship Id="rId2" Type="http://schemas.openxmlformats.org/officeDocument/2006/relationships/customXml" Target="../ink/ink26.xml"/><Relationship Id="rId1" Type="http://schemas.openxmlformats.org/officeDocument/2006/relationships/slideLayout" Target="../slideLayouts/slideLayout6.xml"/><Relationship Id="rId6" Type="http://schemas.openxmlformats.org/officeDocument/2006/relationships/customXml" Target="../ink/ink28.xml"/><Relationship Id="rId5" Type="http://schemas.openxmlformats.org/officeDocument/2006/relationships/image" Target="../media/image91.png"/><Relationship Id="rId4" Type="http://schemas.openxmlformats.org/officeDocument/2006/relationships/customXml" Target="../ink/ink27.xml"/></Relationships>
</file>

<file path=ppt/slides/_rels/slide8.xml.rels><?xml version="1.0" encoding="UTF-8" standalone="yes"?>
<Relationships xmlns="http://schemas.openxmlformats.org/package/2006/relationships"><Relationship Id="rId8" Type="http://schemas.openxmlformats.org/officeDocument/2006/relationships/customXml" Target="../ink/ink33.xml"/><Relationship Id="rId3" Type="http://schemas.openxmlformats.org/officeDocument/2006/relationships/image" Target="../media/image61.png"/><Relationship Id="rId7" Type="http://schemas.openxmlformats.org/officeDocument/2006/relationships/image" Target="../media/image81.png"/><Relationship Id="rId2" Type="http://schemas.openxmlformats.org/officeDocument/2006/relationships/customXml" Target="../ink/ink30.xml"/><Relationship Id="rId1" Type="http://schemas.openxmlformats.org/officeDocument/2006/relationships/slideLayout" Target="../slideLayouts/slideLayout6.xml"/><Relationship Id="rId6" Type="http://schemas.openxmlformats.org/officeDocument/2006/relationships/customXml" Target="../ink/ink32.xml"/><Relationship Id="rId5" Type="http://schemas.openxmlformats.org/officeDocument/2006/relationships/image" Target="../media/image71.png"/><Relationship Id="rId4" Type="http://schemas.openxmlformats.org/officeDocument/2006/relationships/customXml" Target="../ink/ink31.xml"/></Relationships>
</file>

<file path=ppt/slides/_rels/slide9.xml.rels><?xml version="1.0" encoding="UTF-8" standalone="yes"?>
<Relationships xmlns="http://schemas.openxmlformats.org/package/2006/relationships"><Relationship Id="rId8" Type="http://schemas.openxmlformats.org/officeDocument/2006/relationships/customXml" Target="../ink/ink37.xml"/><Relationship Id="rId3" Type="http://schemas.openxmlformats.org/officeDocument/2006/relationships/image" Target="../media/image61.png"/><Relationship Id="rId7" Type="http://schemas.openxmlformats.org/officeDocument/2006/relationships/image" Target="../media/image81.png"/><Relationship Id="rId2" Type="http://schemas.openxmlformats.org/officeDocument/2006/relationships/customXml" Target="../ink/ink34.xml"/><Relationship Id="rId1" Type="http://schemas.openxmlformats.org/officeDocument/2006/relationships/slideLayout" Target="../slideLayouts/slideLayout6.xml"/><Relationship Id="rId6" Type="http://schemas.openxmlformats.org/officeDocument/2006/relationships/customXml" Target="../ink/ink36.xml"/><Relationship Id="rId5" Type="http://schemas.openxmlformats.org/officeDocument/2006/relationships/image" Target="../media/image71.png"/><Relationship Id="rId4" Type="http://schemas.openxmlformats.org/officeDocument/2006/relationships/customXml" Target="../ink/ink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E4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AD4B8-5FD7-4784-B33D-55E38C431DC2}"/>
              </a:ext>
            </a:extLst>
          </p:cNvPr>
          <p:cNvSpPr>
            <a:spLocks noGrp="1"/>
          </p:cNvSpPr>
          <p:nvPr>
            <p:ph type="title"/>
          </p:nvPr>
        </p:nvSpPr>
        <p:spPr>
          <a:xfrm>
            <a:off x="767408" y="785128"/>
            <a:ext cx="10801200" cy="2427848"/>
          </a:xfrm>
        </p:spPr>
        <p:txBody>
          <a:bodyPr>
            <a:noAutofit/>
          </a:bodyPr>
          <a:lstStyle/>
          <a:p>
            <a:pPr algn="ctr"/>
            <a:r>
              <a:rPr lang="en-US" sz="6000" b="1" dirty="0">
                <a:ln w="0"/>
                <a:solidFill>
                  <a:srgbClr val="C00000"/>
                </a:solidFill>
                <a:effectLst>
                  <a:outerShdw blurRad="38100" dist="19050" dir="2700000" algn="tl" rotWithShape="0">
                    <a:schemeClr val="dk1">
                      <a:alpha val="40000"/>
                    </a:schemeClr>
                  </a:outerShdw>
                </a:effectLst>
                <a:latin typeface="AppleSDGothicNeoB00"/>
                <a:ea typeface="Gulim" panose="020B0600000101010101" pitchFamily="34" charset="-127"/>
              </a:rPr>
              <a:t>LIVING A LIFE FULLNESS IN SPIRIT</a:t>
            </a:r>
            <a:r>
              <a:rPr lang="en-US" sz="6600" b="1" dirty="0">
                <a:ln w="0"/>
                <a:solidFill>
                  <a:srgbClr val="7030A0"/>
                </a:solidFill>
                <a:effectLst>
                  <a:outerShdw blurRad="38100" dist="19050" dir="2700000" algn="tl" rotWithShape="0">
                    <a:schemeClr val="dk1">
                      <a:alpha val="40000"/>
                    </a:schemeClr>
                  </a:outerShdw>
                </a:effectLst>
                <a:latin typeface="AppleSDGothicNeoB00"/>
                <a:ea typeface="Gulim" panose="020B0600000101010101" pitchFamily="34" charset="-127"/>
              </a:rPr>
              <a:t>WALKING IN THE SPIRIT</a:t>
            </a:r>
            <a:r>
              <a:rPr lang="en-US" sz="6600" b="1" dirty="0">
                <a:ln w="0"/>
                <a:solidFill>
                  <a:srgbClr val="C00000"/>
                </a:solidFill>
                <a:effectLst>
                  <a:outerShdw blurRad="38100" dist="19050" dir="2700000" algn="tl" rotWithShape="0">
                    <a:schemeClr val="dk1">
                      <a:alpha val="40000"/>
                    </a:schemeClr>
                  </a:outerShdw>
                </a:effectLst>
                <a:latin typeface="AppleSDGothicNeoB00"/>
                <a:ea typeface="Gulim" panose="020B0600000101010101" pitchFamily="34" charset="-127"/>
              </a:rPr>
              <a:t> </a:t>
            </a:r>
            <a:endParaRPr lang="en-GB" sz="6000" b="1" dirty="0">
              <a:ln w="0"/>
              <a:solidFill>
                <a:srgbClr val="00B050"/>
              </a:solidFill>
              <a:effectLst>
                <a:outerShdw blurRad="38100" dist="19050" dir="2700000" algn="tl" rotWithShape="0">
                  <a:schemeClr val="dk1">
                    <a:alpha val="40000"/>
                  </a:schemeClr>
                </a:outerShdw>
              </a:effectLst>
              <a:latin typeface="AppleSDGothicNeoB00"/>
              <a:ea typeface="Gulim" panose="020B0600000101010101" pitchFamily="34" charset="-127"/>
            </a:endParaRPr>
          </a:p>
        </p:txBody>
      </p:sp>
      <p:sp>
        <p:nvSpPr>
          <p:cNvPr id="5" name="TextBox 4">
            <a:extLst>
              <a:ext uri="{FF2B5EF4-FFF2-40B4-BE49-F238E27FC236}">
                <a16:creationId xmlns:a16="http://schemas.microsoft.com/office/drawing/2014/main" id="{4F74AAD6-1D2E-4DD9-855F-F9ACE99BB973}"/>
              </a:ext>
            </a:extLst>
          </p:cNvPr>
          <p:cNvSpPr txBox="1"/>
          <p:nvPr/>
        </p:nvSpPr>
        <p:spPr>
          <a:xfrm>
            <a:off x="1059760" y="3336934"/>
            <a:ext cx="10077159" cy="101566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a:ln/>
                <a:solidFill>
                  <a:srgbClr val="0000FF"/>
                </a:solidFill>
                <a:latin typeface="Franklin Gothic Demi" panose="020B0703020102020204" pitchFamily="34" charset="0"/>
                <a:ea typeface="GulimChe" panose="020B0609000101010101" pitchFamily="49" charset="-127"/>
              </a:rPr>
              <a:t>  GALATIANS 5:16-25</a:t>
            </a:r>
            <a:endParaRPr lang="en-US" sz="5400" b="1" dirty="0">
              <a:ln/>
              <a:solidFill>
                <a:srgbClr val="00B050"/>
              </a:solidFill>
              <a:latin typeface="Franklin Gothic Demi" panose="020B0703020102020204" pitchFamily="34" charset="0"/>
              <a:ea typeface="GulimChe" panose="020B0609000101010101" pitchFamily="49" charset="-127"/>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659C1346-CAE3-F832-1E6B-7A3890AB5F72}"/>
                  </a:ext>
                </a:extLst>
              </p14:cNvPr>
              <p14:cNvContentPartPr/>
              <p14:nvPr/>
            </p14:nvContentPartPr>
            <p14:xfrm>
              <a:off x="2593863" y="1627951"/>
              <a:ext cx="360" cy="2160"/>
            </p14:xfrm>
          </p:contentPart>
        </mc:Choice>
        <mc:Fallback xmlns="">
          <p:pic>
            <p:nvPicPr>
              <p:cNvPr id="3" name="Ink 2">
                <a:extLst>
                  <a:ext uri="{FF2B5EF4-FFF2-40B4-BE49-F238E27FC236}">
                    <a16:creationId xmlns:a16="http://schemas.microsoft.com/office/drawing/2014/main" id="{659C1346-CAE3-F832-1E6B-7A3890AB5F72}"/>
                  </a:ext>
                </a:extLst>
              </p:cNvPr>
              <p:cNvPicPr/>
              <p:nvPr/>
            </p:nvPicPr>
            <p:blipFill>
              <a:blip r:embed="rId3"/>
              <a:stretch>
                <a:fillRect/>
              </a:stretch>
            </p:blipFill>
            <p:spPr>
              <a:xfrm>
                <a:off x="2587743" y="1621831"/>
                <a:ext cx="12600" cy="14400"/>
              </a:xfrm>
              <a:prstGeom prst="rect">
                <a:avLst/>
              </a:prstGeom>
            </p:spPr>
          </p:pic>
        </mc:Fallback>
      </mc:AlternateContent>
      <p:grpSp>
        <p:nvGrpSpPr>
          <p:cNvPr id="8" name="Group 7">
            <a:extLst>
              <a:ext uri="{FF2B5EF4-FFF2-40B4-BE49-F238E27FC236}">
                <a16:creationId xmlns:a16="http://schemas.microsoft.com/office/drawing/2014/main" id="{ABD8D522-A480-4125-7EE5-163EAC71497F}"/>
              </a:ext>
            </a:extLst>
          </p:cNvPr>
          <p:cNvGrpSpPr/>
          <p:nvPr/>
        </p:nvGrpSpPr>
        <p:grpSpPr>
          <a:xfrm>
            <a:off x="5148063" y="6052711"/>
            <a:ext cx="360" cy="20160"/>
            <a:chOff x="5148063" y="6052711"/>
            <a:chExt cx="360" cy="2016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093E696D-F45E-EE82-114D-F18B27116249}"/>
                    </a:ext>
                  </a:extLst>
                </p14:cNvPr>
                <p14:cNvContentPartPr/>
                <p14:nvPr/>
              </p14:nvContentPartPr>
              <p14:xfrm>
                <a:off x="5148063" y="6070711"/>
                <a:ext cx="360" cy="2160"/>
              </p14:xfrm>
            </p:contentPart>
          </mc:Choice>
          <mc:Fallback xmlns="">
            <p:pic>
              <p:nvPicPr>
                <p:cNvPr id="4" name="Ink 3">
                  <a:extLst>
                    <a:ext uri="{FF2B5EF4-FFF2-40B4-BE49-F238E27FC236}">
                      <a16:creationId xmlns:a16="http://schemas.microsoft.com/office/drawing/2014/main" id="{093E696D-F45E-EE82-114D-F18B27116249}"/>
                    </a:ext>
                  </a:extLst>
                </p:cNvPr>
                <p:cNvPicPr/>
                <p:nvPr/>
              </p:nvPicPr>
              <p:blipFill>
                <a:blip r:embed="rId5"/>
                <a:stretch>
                  <a:fillRect/>
                </a:stretch>
              </p:blipFill>
              <p:spPr>
                <a:xfrm>
                  <a:off x="5141943" y="6064591"/>
                  <a:ext cx="12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9954E086-FF43-85CC-701D-15B6571DC720}"/>
                    </a:ext>
                  </a:extLst>
                </p14:cNvPr>
                <p14:cNvContentPartPr/>
                <p14:nvPr/>
              </p14:nvContentPartPr>
              <p14:xfrm>
                <a:off x="5148063" y="6060631"/>
                <a:ext cx="360" cy="2160"/>
              </p14:xfrm>
            </p:contentPart>
          </mc:Choice>
          <mc:Fallback xmlns="">
            <p:pic>
              <p:nvPicPr>
                <p:cNvPr id="6" name="Ink 5">
                  <a:extLst>
                    <a:ext uri="{FF2B5EF4-FFF2-40B4-BE49-F238E27FC236}">
                      <a16:creationId xmlns:a16="http://schemas.microsoft.com/office/drawing/2014/main" id="{9954E086-FF43-85CC-701D-15B6571DC720}"/>
                    </a:ext>
                  </a:extLst>
                </p:cNvPr>
                <p:cNvPicPr/>
                <p:nvPr/>
              </p:nvPicPr>
              <p:blipFill>
                <a:blip r:embed="rId5"/>
                <a:stretch>
                  <a:fillRect/>
                </a:stretch>
              </p:blipFill>
              <p:spPr>
                <a:xfrm>
                  <a:off x="5141943" y="6054511"/>
                  <a:ext cx="12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25037C6A-3F36-2CAF-6722-D2DAE6D3DBB9}"/>
                    </a:ext>
                  </a:extLst>
                </p14:cNvPr>
                <p14:cNvContentPartPr/>
                <p14:nvPr/>
              </p14:nvContentPartPr>
              <p14:xfrm>
                <a:off x="5148063" y="6052711"/>
                <a:ext cx="360" cy="360"/>
              </p14:xfrm>
            </p:contentPart>
          </mc:Choice>
          <mc:Fallback xmlns="">
            <p:pic>
              <p:nvPicPr>
                <p:cNvPr id="7" name="Ink 6">
                  <a:extLst>
                    <a:ext uri="{FF2B5EF4-FFF2-40B4-BE49-F238E27FC236}">
                      <a16:creationId xmlns:a16="http://schemas.microsoft.com/office/drawing/2014/main" id="{25037C6A-3F36-2CAF-6722-D2DAE6D3DBB9}"/>
                    </a:ext>
                  </a:extLst>
                </p:cNvPr>
                <p:cNvPicPr/>
                <p:nvPr/>
              </p:nvPicPr>
              <p:blipFill>
                <a:blip r:embed="rId8"/>
                <a:stretch>
                  <a:fillRect/>
                </a:stretch>
              </p:blipFill>
              <p:spPr>
                <a:xfrm>
                  <a:off x="5141943" y="6046591"/>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D12EF7DB-CC00-944C-C244-9B0FC24E9D0E}"/>
                  </a:ext>
                </a:extLst>
              </p14:cNvPr>
              <p14:cNvContentPartPr/>
              <p14:nvPr/>
            </p14:nvContentPartPr>
            <p14:xfrm>
              <a:off x="1152423" y="2494111"/>
              <a:ext cx="2160" cy="360"/>
            </p14:xfrm>
          </p:contentPart>
        </mc:Choice>
        <mc:Fallback xmlns="">
          <p:pic>
            <p:nvPicPr>
              <p:cNvPr id="9" name="Ink 8">
                <a:extLst>
                  <a:ext uri="{FF2B5EF4-FFF2-40B4-BE49-F238E27FC236}">
                    <a16:creationId xmlns:a16="http://schemas.microsoft.com/office/drawing/2014/main" id="{D12EF7DB-CC00-944C-C244-9B0FC24E9D0E}"/>
                  </a:ext>
                </a:extLst>
              </p:cNvPr>
              <p:cNvPicPr/>
              <p:nvPr/>
            </p:nvPicPr>
            <p:blipFill>
              <a:blip r:embed="rId10"/>
              <a:stretch>
                <a:fillRect/>
              </a:stretch>
            </p:blipFill>
            <p:spPr>
              <a:xfrm>
                <a:off x="1143783" y="2485471"/>
                <a:ext cx="19800" cy="18000"/>
              </a:xfrm>
              <a:prstGeom prst="rect">
                <a:avLst/>
              </a:prstGeom>
            </p:spPr>
          </p:pic>
        </mc:Fallback>
      </mc:AlternateContent>
    </p:spTree>
    <p:extLst>
      <p:ext uri="{BB962C8B-B14F-4D97-AF65-F5344CB8AC3E}">
        <p14:creationId xmlns:p14="http://schemas.microsoft.com/office/powerpoint/2010/main" val="865009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9E4ED"/>
        </a:solidFill>
        <a:effectLst/>
      </p:bgPr>
    </p:bg>
    <p:spTree>
      <p:nvGrpSpPr>
        <p:cNvPr id="1" name="">
          <a:extLst>
            <a:ext uri="{FF2B5EF4-FFF2-40B4-BE49-F238E27FC236}">
              <a16:creationId xmlns:a16="http://schemas.microsoft.com/office/drawing/2014/main" id="{3B957849-84C5-9347-0562-AAE6CB1267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89B1C8-291B-252E-DFAE-61A851E269DF}"/>
              </a:ext>
            </a:extLst>
          </p:cNvPr>
          <p:cNvSpPr>
            <a:spLocks noGrp="1"/>
          </p:cNvSpPr>
          <p:nvPr>
            <p:ph type="title"/>
          </p:nvPr>
        </p:nvSpPr>
        <p:spPr>
          <a:xfrm>
            <a:off x="1199816" y="416574"/>
            <a:ext cx="9719640" cy="924194"/>
          </a:xfrm>
        </p:spPr>
        <p:txBody>
          <a:bodyPr>
            <a:noAutofit/>
          </a:bodyPr>
          <a:lstStyle/>
          <a:p>
            <a:pPr algn="ctr"/>
            <a:r>
              <a:rPr lang="en-US"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GALATIANS 5:16 NIV</a:t>
            </a:r>
            <a:endParaRPr lang="en-GB"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3B59BBF9-938C-EF79-8466-FB9796F22110}"/>
                  </a:ext>
                </a:extLst>
              </p14:cNvPr>
              <p14:cNvContentPartPr/>
              <p14:nvPr/>
            </p14:nvContentPartPr>
            <p14:xfrm>
              <a:off x="3627423" y="1212151"/>
              <a:ext cx="360" cy="360"/>
            </p14:xfrm>
          </p:contentPart>
        </mc:Choice>
        <mc:Fallback xmlns="">
          <p:pic>
            <p:nvPicPr>
              <p:cNvPr id="3" name="Ink 2">
                <a:extLst>
                  <a:ext uri="{FF2B5EF4-FFF2-40B4-BE49-F238E27FC236}">
                    <a16:creationId xmlns:a16="http://schemas.microsoft.com/office/drawing/2014/main" id="{3B59BBF9-938C-EF79-8466-FB9796F22110}"/>
                  </a:ext>
                </a:extLst>
              </p:cNvPr>
              <p:cNvPicPr/>
              <p:nvPr/>
            </p:nvPicPr>
            <p:blipFill>
              <a:blip r:embed="rId3"/>
              <a:stretch>
                <a:fillRect/>
              </a:stretch>
            </p:blipFill>
            <p:spPr>
              <a:xfrm>
                <a:off x="3621303" y="1206031"/>
                <a:ext cx="12600" cy="12600"/>
              </a:xfrm>
              <a:prstGeom prst="rect">
                <a:avLst/>
              </a:prstGeom>
            </p:spPr>
          </p:pic>
        </mc:Fallback>
      </mc:AlternateContent>
      <p:grpSp>
        <p:nvGrpSpPr>
          <p:cNvPr id="8" name="Group 7">
            <a:extLst>
              <a:ext uri="{FF2B5EF4-FFF2-40B4-BE49-F238E27FC236}">
                <a16:creationId xmlns:a16="http://schemas.microsoft.com/office/drawing/2014/main" id="{7F976A02-68E7-C846-FF86-688CD834020B}"/>
              </a:ext>
            </a:extLst>
          </p:cNvPr>
          <p:cNvGrpSpPr/>
          <p:nvPr/>
        </p:nvGrpSpPr>
        <p:grpSpPr>
          <a:xfrm>
            <a:off x="5486103" y="5354890"/>
            <a:ext cx="360" cy="12240"/>
            <a:chOff x="5486103" y="5354890"/>
            <a:chExt cx="360" cy="12240"/>
          </a:xfrm>
        </p:grpSpPr>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39968A62-CBF0-C6BF-C06A-F5D52E938721}"/>
                    </a:ext>
                  </a:extLst>
                </p14:cNvPr>
                <p14:cNvContentPartPr/>
                <p14:nvPr/>
              </p14:nvContentPartPr>
              <p14:xfrm>
                <a:off x="5486103" y="5364970"/>
                <a:ext cx="360" cy="2160"/>
              </p14:xfrm>
            </p:contentPart>
          </mc:Choice>
          <mc:Fallback xmlns="">
            <p:pic>
              <p:nvPicPr>
                <p:cNvPr id="6" name="Ink 5">
                  <a:extLst>
                    <a:ext uri="{FF2B5EF4-FFF2-40B4-BE49-F238E27FC236}">
                      <a16:creationId xmlns:a16="http://schemas.microsoft.com/office/drawing/2014/main" id="{39968A62-CBF0-C6BF-C06A-F5D52E938721}"/>
                    </a:ext>
                  </a:extLst>
                </p:cNvPr>
                <p:cNvPicPr/>
                <p:nvPr/>
              </p:nvPicPr>
              <p:blipFill>
                <a:blip r:embed="rId5"/>
                <a:stretch>
                  <a:fillRect/>
                </a:stretch>
              </p:blipFill>
              <p:spPr>
                <a:xfrm>
                  <a:off x="5479983" y="5358850"/>
                  <a:ext cx="12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01BD8AD4-E746-4458-51AE-191C9D41F854}"/>
                    </a:ext>
                  </a:extLst>
                </p14:cNvPr>
                <p14:cNvContentPartPr/>
                <p14:nvPr/>
              </p14:nvContentPartPr>
              <p14:xfrm>
                <a:off x="5486103" y="5354890"/>
                <a:ext cx="360" cy="2160"/>
              </p14:xfrm>
            </p:contentPart>
          </mc:Choice>
          <mc:Fallback xmlns="">
            <p:pic>
              <p:nvPicPr>
                <p:cNvPr id="7" name="Ink 6">
                  <a:extLst>
                    <a:ext uri="{FF2B5EF4-FFF2-40B4-BE49-F238E27FC236}">
                      <a16:creationId xmlns:a16="http://schemas.microsoft.com/office/drawing/2014/main" id="{01BD8AD4-E746-4458-51AE-191C9D41F854}"/>
                    </a:ext>
                  </a:extLst>
                </p:cNvPr>
                <p:cNvPicPr/>
                <p:nvPr/>
              </p:nvPicPr>
              <p:blipFill>
                <a:blip r:embed="rId7"/>
                <a:stretch>
                  <a:fillRect/>
                </a:stretch>
              </p:blipFill>
              <p:spPr>
                <a:xfrm>
                  <a:off x="5479983" y="5347546"/>
                  <a:ext cx="12600" cy="1684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2001814C-02A0-B64B-FDF1-72CB9D92BC10}"/>
                  </a:ext>
                </a:extLst>
              </p14:cNvPr>
              <p14:cNvContentPartPr/>
              <p14:nvPr/>
            </p14:nvContentPartPr>
            <p14:xfrm>
              <a:off x="2454543" y="2939791"/>
              <a:ext cx="360" cy="2160"/>
            </p14:xfrm>
          </p:contentPart>
        </mc:Choice>
        <mc:Fallback xmlns="">
          <p:pic>
            <p:nvPicPr>
              <p:cNvPr id="9" name="Ink 8">
                <a:extLst>
                  <a:ext uri="{FF2B5EF4-FFF2-40B4-BE49-F238E27FC236}">
                    <a16:creationId xmlns:a16="http://schemas.microsoft.com/office/drawing/2014/main" id="{2001814C-02A0-B64B-FDF1-72CB9D92BC10}"/>
                  </a:ext>
                </a:extLst>
              </p:cNvPr>
              <p:cNvPicPr/>
              <p:nvPr/>
            </p:nvPicPr>
            <p:blipFill>
              <a:blip r:embed="rId5"/>
              <a:stretch>
                <a:fillRect/>
              </a:stretch>
            </p:blipFill>
            <p:spPr>
              <a:xfrm>
                <a:off x="2448423" y="2933671"/>
                <a:ext cx="12600" cy="14400"/>
              </a:xfrm>
              <a:prstGeom prst="rect">
                <a:avLst/>
              </a:prstGeom>
            </p:spPr>
          </p:pic>
        </mc:Fallback>
      </mc:AlternateContent>
      <p:sp>
        <p:nvSpPr>
          <p:cNvPr id="10" name="TextBox 9">
            <a:extLst>
              <a:ext uri="{FF2B5EF4-FFF2-40B4-BE49-F238E27FC236}">
                <a16:creationId xmlns:a16="http://schemas.microsoft.com/office/drawing/2014/main" id="{1FD8E882-670A-C4A5-4709-62C810BFE12D}"/>
              </a:ext>
            </a:extLst>
          </p:cNvPr>
          <p:cNvSpPr txBox="1"/>
          <p:nvPr/>
        </p:nvSpPr>
        <p:spPr>
          <a:xfrm>
            <a:off x="1273264" y="1628799"/>
            <a:ext cx="9646912" cy="1938992"/>
          </a:xfrm>
          <a:prstGeom prst="rect">
            <a:avLst/>
          </a:prstGeom>
          <a:noFill/>
        </p:spPr>
        <p:txBody>
          <a:bodyPr wrap="square">
            <a:spAutoFit/>
          </a:bodyPr>
          <a:lstStyle/>
          <a:p>
            <a:r>
              <a:rPr lang="en-US" sz="4000" dirty="0">
                <a:ln w="0"/>
                <a:solidFill>
                  <a:srgbClr val="0000FF"/>
                </a:solidFill>
                <a:effectLst>
                  <a:outerShdw blurRad="38100" dist="19050" dir="2700000" algn="tl" rotWithShape="0">
                    <a:schemeClr val="dk1">
                      <a:alpha val="40000"/>
                    </a:schemeClr>
                  </a:outerShdw>
                </a:effectLst>
              </a:rPr>
              <a:t>So I say, live by the Spirit, and you will not gratify the desires of the sinful nature.  </a:t>
            </a:r>
          </a:p>
        </p:txBody>
      </p:sp>
      <p:sp>
        <p:nvSpPr>
          <p:cNvPr id="5" name="TextBox 4">
            <a:extLst>
              <a:ext uri="{FF2B5EF4-FFF2-40B4-BE49-F238E27FC236}">
                <a16:creationId xmlns:a16="http://schemas.microsoft.com/office/drawing/2014/main" id="{DDE6FFDE-9493-A844-BF1C-12783EAB71F6}"/>
              </a:ext>
            </a:extLst>
          </p:cNvPr>
          <p:cNvSpPr txBox="1"/>
          <p:nvPr/>
        </p:nvSpPr>
        <p:spPr>
          <a:xfrm>
            <a:off x="1415480" y="3717033"/>
            <a:ext cx="9719640" cy="2862322"/>
          </a:xfrm>
          <a:prstGeom prst="rect">
            <a:avLst/>
          </a:prstGeom>
          <a:noFill/>
        </p:spPr>
        <p:txBody>
          <a:bodyPr wrap="square">
            <a:spAutoFit/>
          </a:bodyPr>
          <a:lstStyle/>
          <a:p>
            <a:r>
              <a:rPr lang="en-US" sz="3600" b="1" dirty="0">
                <a:ln w="0"/>
                <a:effectLst>
                  <a:outerShdw blurRad="38100" dist="19050" dir="2700000" algn="tl" rotWithShape="0">
                    <a:schemeClr val="dk1">
                      <a:alpha val="40000"/>
                    </a:schemeClr>
                  </a:outerShdw>
                </a:effectLst>
              </a:rPr>
              <a:t>The word </a:t>
            </a:r>
            <a:r>
              <a:rPr lang="en-US" sz="3600" b="1" dirty="0">
                <a:ln w="0"/>
                <a:solidFill>
                  <a:srgbClr val="0000FF"/>
                </a:solidFill>
                <a:effectLst>
                  <a:outerShdw blurRad="38100" dist="19050" dir="2700000" algn="tl" rotWithShape="0">
                    <a:schemeClr val="dk1">
                      <a:alpha val="40000"/>
                    </a:schemeClr>
                  </a:outerShdw>
                </a:effectLst>
              </a:rPr>
              <a:t>so</a:t>
            </a:r>
            <a:r>
              <a:rPr lang="en-US" sz="3600" b="1" dirty="0">
                <a:ln w="0"/>
                <a:effectLst>
                  <a:outerShdw blurRad="38100" dist="19050" dir="2700000" algn="tl" rotWithShape="0">
                    <a:schemeClr val="dk1">
                      <a:alpha val="40000"/>
                    </a:schemeClr>
                  </a:outerShdw>
                </a:effectLst>
              </a:rPr>
              <a:t> ties in with </a:t>
            </a:r>
            <a:r>
              <a:rPr lang="en-US" sz="3600" b="1" dirty="0">
                <a:ln w="0"/>
                <a:solidFill>
                  <a:srgbClr val="0000FF"/>
                </a:solidFill>
                <a:effectLst>
                  <a:outerShdw blurRad="38100" dist="19050" dir="2700000" algn="tl" rotWithShape="0">
                    <a:schemeClr val="dk1">
                      <a:alpha val="40000"/>
                    </a:schemeClr>
                  </a:outerShdw>
                </a:effectLst>
              </a:rPr>
              <a:t>verses 13–15. </a:t>
            </a:r>
            <a:r>
              <a:rPr lang="en-US" sz="3600" b="1" dirty="0">
                <a:ln w="0"/>
                <a:effectLst>
                  <a:outerShdw blurRad="38100" dist="19050" dir="2700000" algn="tl" rotWithShape="0">
                    <a:schemeClr val="dk1">
                      <a:alpha val="40000"/>
                    </a:schemeClr>
                  </a:outerShdw>
                </a:effectLst>
              </a:rPr>
              <a:t>The strategy for removing the </a:t>
            </a:r>
            <a:r>
              <a:rPr lang="en-US" sz="3600" b="1" dirty="0">
                <a:ln w="0"/>
                <a:solidFill>
                  <a:srgbClr val="FF0000"/>
                </a:solidFill>
                <a:effectLst>
                  <a:outerShdw blurRad="38100" dist="19050" dir="2700000" algn="tl" rotWithShape="0">
                    <a:schemeClr val="dk1">
                      <a:alpha val="40000"/>
                    </a:schemeClr>
                  </a:outerShdw>
                </a:effectLst>
              </a:rPr>
              <a:t>divisiveness</a:t>
            </a:r>
            <a:r>
              <a:rPr lang="en-US" sz="3600" b="1" dirty="0">
                <a:ln w="0"/>
                <a:effectLst>
                  <a:outerShdw blurRad="38100" dist="19050" dir="2700000" algn="tl" rotWithShape="0">
                    <a:schemeClr val="dk1">
                      <a:alpha val="40000"/>
                    </a:schemeClr>
                  </a:outerShdw>
                </a:effectLst>
              </a:rPr>
              <a:t> that marred the </a:t>
            </a:r>
            <a:r>
              <a:rPr lang="en-US" sz="3600" b="1" dirty="0">
                <a:ln w="0"/>
                <a:solidFill>
                  <a:srgbClr val="FF0000"/>
                </a:solidFill>
                <a:effectLst>
                  <a:outerShdw blurRad="38100" dist="19050" dir="2700000" algn="tl" rotWithShape="0">
                    <a:schemeClr val="dk1">
                      <a:alpha val="40000"/>
                    </a:schemeClr>
                  </a:outerShdw>
                </a:effectLst>
              </a:rPr>
              <a:t>Galatian church </a:t>
            </a:r>
            <a:r>
              <a:rPr lang="en-US" sz="3600" b="1" dirty="0">
                <a:ln w="0"/>
                <a:effectLst>
                  <a:outerShdw blurRad="38100" dist="19050" dir="2700000" algn="tl" rotWithShape="0">
                    <a:schemeClr val="dk1">
                      <a:alpha val="40000"/>
                    </a:schemeClr>
                  </a:outerShdw>
                </a:effectLst>
              </a:rPr>
              <a:t>was to serve one another in love, but that too was humanly impossible. </a:t>
            </a:r>
          </a:p>
        </p:txBody>
      </p:sp>
    </p:spTree>
    <p:extLst>
      <p:ext uri="{BB962C8B-B14F-4D97-AF65-F5344CB8AC3E}">
        <p14:creationId xmlns:p14="http://schemas.microsoft.com/office/powerpoint/2010/main" val="293524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9E4ED"/>
        </a:solidFill>
        <a:effectLst/>
      </p:bgPr>
    </p:bg>
    <p:spTree>
      <p:nvGrpSpPr>
        <p:cNvPr id="1" name="">
          <a:extLst>
            <a:ext uri="{FF2B5EF4-FFF2-40B4-BE49-F238E27FC236}">
              <a16:creationId xmlns:a16="http://schemas.microsoft.com/office/drawing/2014/main" id="{CC971DB7-521A-C502-B5F9-6D461A2369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9FEAEF-7DFA-5A3E-9350-6957B72A23DB}"/>
              </a:ext>
            </a:extLst>
          </p:cNvPr>
          <p:cNvSpPr>
            <a:spLocks noGrp="1"/>
          </p:cNvSpPr>
          <p:nvPr>
            <p:ph type="title"/>
          </p:nvPr>
        </p:nvSpPr>
        <p:spPr>
          <a:xfrm>
            <a:off x="1199816" y="476672"/>
            <a:ext cx="9719640" cy="735479"/>
          </a:xfrm>
        </p:spPr>
        <p:txBody>
          <a:bodyPr>
            <a:noAutofit/>
          </a:bodyPr>
          <a:lstStyle/>
          <a:p>
            <a:pPr algn="ctr"/>
            <a:r>
              <a:rPr lang="en-US"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LESSON </a:t>
            </a:r>
            <a:endParaRPr lang="en-GB"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2795A49B-7840-3ADF-A958-B6654CF97F8D}"/>
                  </a:ext>
                </a:extLst>
              </p14:cNvPr>
              <p14:cNvContentPartPr/>
              <p14:nvPr/>
            </p14:nvContentPartPr>
            <p14:xfrm>
              <a:off x="3627423" y="1212151"/>
              <a:ext cx="360" cy="360"/>
            </p14:xfrm>
          </p:contentPart>
        </mc:Choice>
        <mc:Fallback xmlns="">
          <p:pic>
            <p:nvPicPr>
              <p:cNvPr id="3" name="Ink 2">
                <a:extLst>
                  <a:ext uri="{FF2B5EF4-FFF2-40B4-BE49-F238E27FC236}">
                    <a16:creationId xmlns:a16="http://schemas.microsoft.com/office/drawing/2014/main" id="{2795A49B-7840-3ADF-A958-B6654CF97F8D}"/>
                  </a:ext>
                </a:extLst>
              </p:cNvPr>
              <p:cNvPicPr/>
              <p:nvPr/>
            </p:nvPicPr>
            <p:blipFill>
              <a:blip r:embed="rId3"/>
              <a:stretch>
                <a:fillRect/>
              </a:stretch>
            </p:blipFill>
            <p:spPr>
              <a:xfrm>
                <a:off x="3621303" y="1206031"/>
                <a:ext cx="12600" cy="12600"/>
              </a:xfrm>
              <a:prstGeom prst="rect">
                <a:avLst/>
              </a:prstGeom>
            </p:spPr>
          </p:pic>
        </mc:Fallback>
      </mc:AlternateContent>
      <p:grpSp>
        <p:nvGrpSpPr>
          <p:cNvPr id="8" name="Group 7">
            <a:extLst>
              <a:ext uri="{FF2B5EF4-FFF2-40B4-BE49-F238E27FC236}">
                <a16:creationId xmlns:a16="http://schemas.microsoft.com/office/drawing/2014/main" id="{BFE54191-E92A-D476-AE3F-B22014E5F1BA}"/>
              </a:ext>
            </a:extLst>
          </p:cNvPr>
          <p:cNvGrpSpPr/>
          <p:nvPr/>
        </p:nvGrpSpPr>
        <p:grpSpPr>
          <a:xfrm>
            <a:off x="5486103" y="5354890"/>
            <a:ext cx="360" cy="12240"/>
            <a:chOff x="5486103" y="5354890"/>
            <a:chExt cx="360" cy="12240"/>
          </a:xfrm>
        </p:grpSpPr>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242F31AB-8C83-A7D7-D832-A537F7614C1B}"/>
                    </a:ext>
                  </a:extLst>
                </p14:cNvPr>
                <p14:cNvContentPartPr/>
                <p14:nvPr/>
              </p14:nvContentPartPr>
              <p14:xfrm>
                <a:off x="5486103" y="5364970"/>
                <a:ext cx="360" cy="2160"/>
              </p14:xfrm>
            </p:contentPart>
          </mc:Choice>
          <mc:Fallback xmlns="">
            <p:pic>
              <p:nvPicPr>
                <p:cNvPr id="6" name="Ink 5">
                  <a:extLst>
                    <a:ext uri="{FF2B5EF4-FFF2-40B4-BE49-F238E27FC236}">
                      <a16:creationId xmlns:a16="http://schemas.microsoft.com/office/drawing/2014/main" id="{242F31AB-8C83-A7D7-D832-A537F7614C1B}"/>
                    </a:ext>
                  </a:extLst>
                </p:cNvPr>
                <p:cNvPicPr/>
                <p:nvPr/>
              </p:nvPicPr>
              <p:blipFill>
                <a:blip r:embed="rId5"/>
                <a:stretch>
                  <a:fillRect/>
                </a:stretch>
              </p:blipFill>
              <p:spPr>
                <a:xfrm>
                  <a:off x="5479983" y="5358850"/>
                  <a:ext cx="12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940594EC-D494-380A-A61A-ABFAB892A48D}"/>
                    </a:ext>
                  </a:extLst>
                </p14:cNvPr>
                <p14:cNvContentPartPr/>
                <p14:nvPr/>
              </p14:nvContentPartPr>
              <p14:xfrm>
                <a:off x="5486103" y="5354890"/>
                <a:ext cx="360" cy="2160"/>
              </p14:xfrm>
            </p:contentPart>
          </mc:Choice>
          <mc:Fallback xmlns="">
            <p:pic>
              <p:nvPicPr>
                <p:cNvPr id="7" name="Ink 6">
                  <a:extLst>
                    <a:ext uri="{FF2B5EF4-FFF2-40B4-BE49-F238E27FC236}">
                      <a16:creationId xmlns:a16="http://schemas.microsoft.com/office/drawing/2014/main" id="{940594EC-D494-380A-A61A-ABFAB892A48D}"/>
                    </a:ext>
                  </a:extLst>
                </p:cNvPr>
                <p:cNvPicPr/>
                <p:nvPr/>
              </p:nvPicPr>
              <p:blipFill>
                <a:blip r:embed="rId7"/>
                <a:stretch>
                  <a:fillRect/>
                </a:stretch>
              </p:blipFill>
              <p:spPr>
                <a:xfrm>
                  <a:off x="5479983" y="5347546"/>
                  <a:ext cx="12600" cy="1684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1B7CA574-1906-09F5-28B7-58C1543CB3E7}"/>
                  </a:ext>
                </a:extLst>
              </p14:cNvPr>
              <p14:cNvContentPartPr/>
              <p14:nvPr/>
            </p14:nvContentPartPr>
            <p14:xfrm>
              <a:off x="2454543" y="2939791"/>
              <a:ext cx="360" cy="2160"/>
            </p14:xfrm>
          </p:contentPart>
        </mc:Choice>
        <mc:Fallback xmlns="">
          <p:pic>
            <p:nvPicPr>
              <p:cNvPr id="9" name="Ink 8">
                <a:extLst>
                  <a:ext uri="{FF2B5EF4-FFF2-40B4-BE49-F238E27FC236}">
                    <a16:creationId xmlns:a16="http://schemas.microsoft.com/office/drawing/2014/main" id="{1B7CA574-1906-09F5-28B7-58C1543CB3E7}"/>
                  </a:ext>
                </a:extLst>
              </p:cNvPr>
              <p:cNvPicPr/>
              <p:nvPr/>
            </p:nvPicPr>
            <p:blipFill>
              <a:blip r:embed="rId5"/>
              <a:stretch>
                <a:fillRect/>
              </a:stretch>
            </p:blipFill>
            <p:spPr>
              <a:xfrm>
                <a:off x="2448423" y="2933671"/>
                <a:ext cx="12600" cy="14400"/>
              </a:xfrm>
              <a:prstGeom prst="rect">
                <a:avLst/>
              </a:prstGeom>
            </p:spPr>
          </p:pic>
        </mc:Fallback>
      </mc:AlternateContent>
      <p:sp>
        <p:nvSpPr>
          <p:cNvPr id="10" name="TextBox 9">
            <a:extLst>
              <a:ext uri="{FF2B5EF4-FFF2-40B4-BE49-F238E27FC236}">
                <a16:creationId xmlns:a16="http://schemas.microsoft.com/office/drawing/2014/main" id="{7FEECAE7-13C6-E4BC-2B65-03997C734D4B}"/>
              </a:ext>
            </a:extLst>
          </p:cNvPr>
          <p:cNvSpPr txBox="1"/>
          <p:nvPr/>
        </p:nvSpPr>
        <p:spPr>
          <a:xfrm>
            <a:off x="1199816" y="1341128"/>
            <a:ext cx="9720360" cy="3785652"/>
          </a:xfrm>
          <a:prstGeom prst="rect">
            <a:avLst/>
          </a:prstGeom>
          <a:noFill/>
        </p:spPr>
        <p:txBody>
          <a:bodyPr wrap="square">
            <a:spAutoFit/>
          </a:bodyPr>
          <a:lstStyle/>
          <a:p>
            <a:r>
              <a:rPr lang="en-US" sz="4800" b="1" dirty="0">
                <a:ln w="0"/>
                <a:effectLst>
                  <a:outerShdw blurRad="38100" dist="19050" dir="2700000" algn="tl" rotWithShape="0">
                    <a:schemeClr val="dk1">
                      <a:alpha val="40000"/>
                    </a:schemeClr>
                  </a:outerShdw>
                </a:effectLst>
              </a:rPr>
              <a:t>People cannot, in their own power, show love to all people at all times. </a:t>
            </a:r>
            <a:r>
              <a:rPr lang="en-US" sz="4800" b="1" dirty="0">
                <a:ln w="0"/>
                <a:solidFill>
                  <a:srgbClr val="0000FF"/>
                </a:solidFill>
                <a:effectLst>
                  <a:outerShdw blurRad="38100" dist="19050" dir="2700000" algn="tl" rotWithShape="0">
                    <a:schemeClr val="dk1">
                      <a:alpha val="40000"/>
                    </a:schemeClr>
                  </a:outerShdw>
                </a:effectLst>
              </a:rPr>
              <a:t>But God has provided the means to meet his commands—the Holy Spirit.</a:t>
            </a:r>
          </a:p>
        </p:txBody>
      </p:sp>
    </p:spTree>
    <p:extLst>
      <p:ext uri="{BB962C8B-B14F-4D97-AF65-F5344CB8AC3E}">
        <p14:creationId xmlns:p14="http://schemas.microsoft.com/office/powerpoint/2010/main" val="189119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9E4ED"/>
        </a:solidFill>
        <a:effectLst/>
      </p:bgPr>
    </p:bg>
    <p:spTree>
      <p:nvGrpSpPr>
        <p:cNvPr id="1" name="">
          <a:extLst>
            <a:ext uri="{FF2B5EF4-FFF2-40B4-BE49-F238E27FC236}">
              <a16:creationId xmlns:a16="http://schemas.microsoft.com/office/drawing/2014/main" id="{28DD91EE-6F32-1A03-27F0-C85E4469CA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7189C7-A60B-AE50-BAD7-AA7A5EBDCDCF}"/>
              </a:ext>
            </a:extLst>
          </p:cNvPr>
          <p:cNvSpPr>
            <a:spLocks noGrp="1"/>
          </p:cNvSpPr>
          <p:nvPr>
            <p:ph type="title"/>
          </p:nvPr>
        </p:nvSpPr>
        <p:spPr>
          <a:xfrm>
            <a:off x="1055440" y="288817"/>
            <a:ext cx="9864016" cy="1051951"/>
          </a:xfrm>
        </p:spPr>
        <p:txBody>
          <a:bodyPr>
            <a:noAutofit/>
          </a:bodyPr>
          <a:lstStyle/>
          <a:p>
            <a:pPr algn="ctr"/>
            <a:r>
              <a:rPr lang="en-US" sz="48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THE HOLY SPIRIT </a:t>
            </a:r>
            <a:endParaRPr lang="en-GB" sz="48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0ACC7446-A176-C284-A7F5-F38DDA50DF19}"/>
                  </a:ext>
                </a:extLst>
              </p14:cNvPr>
              <p14:cNvContentPartPr/>
              <p14:nvPr/>
            </p14:nvContentPartPr>
            <p14:xfrm>
              <a:off x="3627423" y="1212151"/>
              <a:ext cx="360" cy="360"/>
            </p14:xfrm>
          </p:contentPart>
        </mc:Choice>
        <mc:Fallback xmlns="">
          <p:pic>
            <p:nvPicPr>
              <p:cNvPr id="3" name="Ink 2">
                <a:extLst>
                  <a:ext uri="{FF2B5EF4-FFF2-40B4-BE49-F238E27FC236}">
                    <a16:creationId xmlns:a16="http://schemas.microsoft.com/office/drawing/2014/main" id="{0ACC7446-A176-C284-A7F5-F38DDA50DF19}"/>
                  </a:ext>
                </a:extLst>
              </p:cNvPr>
              <p:cNvPicPr/>
              <p:nvPr/>
            </p:nvPicPr>
            <p:blipFill>
              <a:blip r:embed="rId3"/>
              <a:stretch>
                <a:fillRect/>
              </a:stretch>
            </p:blipFill>
            <p:spPr>
              <a:xfrm>
                <a:off x="3621303" y="1206031"/>
                <a:ext cx="12600" cy="12600"/>
              </a:xfrm>
              <a:prstGeom prst="rect">
                <a:avLst/>
              </a:prstGeom>
            </p:spPr>
          </p:pic>
        </mc:Fallback>
      </mc:AlternateContent>
      <p:grpSp>
        <p:nvGrpSpPr>
          <p:cNvPr id="8" name="Group 7">
            <a:extLst>
              <a:ext uri="{FF2B5EF4-FFF2-40B4-BE49-F238E27FC236}">
                <a16:creationId xmlns:a16="http://schemas.microsoft.com/office/drawing/2014/main" id="{EC656DCA-D44E-8D54-181C-BE63C6516C69}"/>
              </a:ext>
            </a:extLst>
          </p:cNvPr>
          <p:cNvGrpSpPr/>
          <p:nvPr/>
        </p:nvGrpSpPr>
        <p:grpSpPr>
          <a:xfrm>
            <a:off x="5486103" y="5354890"/>
            <a:ext cx="360" cy="12240"/>
            <a:chOff x="5486103" y="5354890"/>
            <a:chExt cx="360" cy="12240"/>
          </a:xfrm>
        </p:grpSpPr>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DE0795E5-7156-7EC3-E24C-861AFC895A08}"/>
                    </a:ext>
                  </a:extLst>
                </p14:cNvPr>
                <p14:cNvContentPartPr/>
                <p14:nvPr/>
              </p14:nvContentPartPr>
              <p14:xfrm>
                <a:off x="5486103" y="5364970"/>
                <a:ext cx="360" cy="2160"/>
              </p14:xfrm>
            </p:contentPart>
          </mc:Choice>
          <mc:Fallback xmlns="">
            <p:pic>
              <p:nvPicPr>
                <p:cNvPr id="6" name="Ink 5">
                  <a:extLst>
                    <a:ext uri="{FF2B5EF4-FFF2-40B4-BE49-F238E27FC236}">
                      <a16:creationId xmlns:a16="http://schemas.microsoft.com/office/drawing/2014/main" id="{DE0795E5-7156-7EC3-E24C-861AFC895A08}"/>
                    </a:ext>
                  </a:extLst>
                </p:cNvPr>
                <p:cNvPicPr/>
                <p:nvPr/>
              </p:nvPicPr>
              <p:blipFill>
                <a:blip r:embed="rId5"/>
                <a:stretch>
                  <a:fillRect/>
                </a:stretch>
              </p:blipFill>
              <p:spPr>
                <a:xfrm>
                  <a:off x="5479983" y="5358850"/>
                  <a:ext cx="12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3428BE78-4AEF-2D36-B606-FE2FC3526505}"/>
                    </a:ext>
                  </a:extLst>
                </p14:cNvPr>
                <p14:cNvContentPartPr/>
                <p14:nvPr/>
              </p14:nvContentPartPr>
              <p14:xfrm>
                <a:off x="5486103" y="5354890"/>
                <a:ext cx="360" cy="2160"/>
              </p14:xfrm>
            </p:contentPart>
          </mc:Choice>
          <mc:Fallback xmlns="">
            <p:pic>
              <p:nvPicPr>
                <p:cNvPr id="7" name="Ink 6">
                  <a:extLst>
                    <a:ext uri="{FF2B5EF4-FFF2-40B4-BE49-F238E27FC236}">
                      <a16:creationId xmlns:a16="http://schemas.microsoft.com/office/drawing/2014/main" id="{3428BE78-4AEF-2D36-B606-FE2FC3526505}"/>
                    </a:ext>
                  </a:extLst>
                </p:cNvPr>
                <p:cNvPicPr/>
                <p:nvPr/>
              </p:nvPicPr>
              <p:blipFill>
                <a:blip r:embed="rId7"/>
                <a:stretch>
                  <a:fillRect/>
                </a:stretch>
              </p:blipFill>
              <p:spPr>
                <a:xfrm>
                  <a:off x="5479983" y="5347546"/>
                  <a:ext cx="12600" cy="1684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03B7A79E-B846-AC93-582F-6FC30A65EFF2}"/>
                  </a:ext>
                </a:extLst>
              </p14:cNvPr>
              <p14:cNvContentPartPr/>
              <p14:nvPr/>
            </p14:nvContentPartPr>
            <p14:xfrm>
              <a:off x="2454543" y="2939791"/>
              <a:ext cx="360" cy="2160"/>
            </p14:xfrm>
          </p:contentPart>
        </mc:Choice>
        <mc:Fallback xmlns="">
          <p:pic>
            <p:nvPicPr>
              <p:cNvPr id="9" name="Ink 8">
                <a:extLst>
                  <a:ext uri="{FF2B5EF4-FFF2-40B4-BE49-F238E27FC236}">
                    <a16:creationId xmlns:a16="http://schemas.microsoft.com/office/drawing/2014/main" id="{03B7A79E-B846-AC93-582F-6FC30A65EFF2}"/>
                  </a:ext>
                </a:extLst>
              </p:cNvPr>
              <p:cNvPicPr/>
              <p:nvPr/>
            </p:nvPicPr>
            <p:blipFill>
              <a:blip r:embed="rId5"/>
              <a:stretch>
                <a:fillRect/>
              </a:stretch>
            </p:blipFill>
            <p:spPr>
              <a:xfrm>
                <a:off x="2448423" y="2933671"/>
                <a:ext cx="12600" cy="14400"/>
              </a:xfrm>
              <a:prstGeom prst="rect">
                <a:avLst/>
              </a:prstGeom>
            </p:spPr>
          </p:pic>
        </mc:Fallback>
      </mc:AlternateContent>
      <p:sp>
        <p:nvSpPr>
          <p:cNvPr id="10" name="TextBox 9">
            <a:extLst>
              <a:ext uri="{FF2B5EF4-FFF2-40B4-BE49-F238E27FC236}">
                <a16:creationId xmlns:a16="http://schemas.microsoft.com/office/drawing/2014/main" id="{F12CD346-1595-BC08-D060-998711D25F19}"/>
              </a:ext>
            </a:extLst>
          </p:cNvPr>
          <p:cNvSpPr txBox="1"/>
          <p:nvPr/>
        </p:nvSpPr>
        <p:spPr>
          <a:xfrm>
            <a:off x="840136" y="1340768"/>
            <a:ext cx="10080040" cy="5078313"/>
          </a:xfrm>
          <a:prstGeom prst="rect">
            <a:avLst/>
          </a:prstGeom>
          <a:noFill/>
        </p:spPr>
        <p:txBody>
          <a:bodyPr wrap="square">
            <a:spAutoFit/>
          </a:bodyPr>
          <a:lstStyle/>
          <a:p>
            <a:pPr marL="571500" indent="-571500">
              <a:buFont typeface="Arial" panose="020B0604020202020204" pitchFamily="34" charset="0"/>
              <a:buChar char="•"/>
            </a:pPr>
            <a:r>
              <a:rPr lang="en-US" sz="3600" b="1" dirty="0">
                <a:ln w="0"/>
                <a:solidFill>
                  <a:srgbClr val="0000FF"/>
                </a:solidFill>
                <a:effectLst>
                  <a:outerShdw blurRad="38100" dist="19050" dir="2700000" algn="tl" rotWithShape="0">
                    <a:schemeClr val="dk1">
                      <a:alpha val="40000"/>
                    </a:schemeClr>
                  </a:outerShdw>
                </a:effectLst>
              </a:rPr>
              <a:t>God sent the Holy Spirit to be with and within his followers after Christ had returned to heaven. </a:t>
            </a:r>
          </a:p>
          <a:p>
            <a:pPr marL="571500" indent="-571500">
              <a:buFont typeface="Arial" panose="020B0604020202020204" pitchFamily="34" charset="0"/>
              <a:buChar char="•"/>
            </a:pPr>
            <a:r>
              <a:rPr lang="en-US" sz="3600" b="1" dirty="0">
                <a:ln w="0"/>
                <a:effectLst>
                  <a:outerShdw blurRad="38100" dist="19050" dir="2700000" algn="tl" rotWithShape="0">
                    <a:schemeClr val="dk1">
                      <a:alpha val="40000"/>
                    </a:schemeClr>
                  </a:outerShdw>
                </a:effectLst>
              </a:rPr>
              <a:t>The Spirit would comfort them, guide them to know his truth, remind them of Jesus’ words, point out when they did not obey, give them the right words to say, and fill them with power to do good </a:t>
            </a:r>
            <a:r>
              <a:rPr lang="en-US" sz="3600" b="1" dirty="0">
                <a:ln w="0"/>
                <a:solidFill>
                  <a:srgbClr val="7030A0"/>
                </a:solidFill>
                <a:effectLst>
                  <a:outerShdw blurRad="38100" dist="19050" dir="2700000" algn="tl" rotWithShape="0">
                    <a:schemeClr val="dk1">
                      <a:alpha val="40000"/>
                    </a:schemeClr>
                  </a:outerShdw>
                </a:effectLst>
              </a:rPr>
              <a:t>(Ref: John 14–16).</a:t>
            </a:r>
          </a:p>
        </p:txBody>
      </p:sp>
    </p:spTree>
    <p:extLst>
      <p:ext uri="{BB962C8B-B14F-4D97-AF65-F5344CB8AC3E}">
        <p14:creationId xmlns:p14="http://schemas.microsoft.com/office/powerpoint/2010/main" val="28357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9E4ED"/>
        </a:solidFill>
        <a:effectLst/>
      </p:bgPr>
    </p:bg>
    <p:spTree>
      <p:nvGrpSpPr>
        <p:cNvPr id="1" name="">
          <a:extLst>
            <a:ext uri="{FF2B5EF4-FFF2-40B4-BE49-F238E27FC236}">
              <a16:creationId xmlns:a16="http://schemas.microsoft.com/office/drawing/2014/main" id="{453423FD-46AE-AE6E-37AA-62F661D4AF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3F76B6-BF59-DDF7-AD3D-BC490ACF46CF}"/>
              </a:ext>
            </a:extLst>
          </p:cNvPr>
          <p:cNvSpPr>
            <a:spLocks noGrp="1"/>
          </p:cNvSpPr>
          <p:nvPr>
            <p:ph type="title"/>
          </p:nvPr>
        </p:nvSpPr>
        <p:spPr>
          <a:xfrm>
            <a:off x="983432" y="476672"/>
            <a:ext cx="10297144" cy="735479"/>
          </a:xfrm>
        </p:spPr>
        <p:txBody>
          <a:bodyPr>
            <a:noAutofit/>
          </a:bodyPr>
          <a:lstStyle/>
          <a:p>
            <a:pPr algn="ctr"/>
            <a:r>
              <a:rPr lang="en-US"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AT PENTECOST (ACTS 2:1-4)</a:t>
            </a:r>
            <a:endParaRPr lang="en-GB"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endParaRPr>
          </a:p>
        </p:txBody>
      </p:sp>
      <p:sp>
        <p:nvSpPr>
          <p:cNvPr id="5" name="TextBox 4">
            <a:extLst>
              <a:ext uri="{FF2B5EF4-FFF2-40B4-BE49-F238E27FC236}">
                <a16:creationId xmlns:a16="http://schemas.microsoft.com/office/drawing/2014/main" id="{E16A352E-AAE6-7EE8-BE57-3420E213EB09}"/>
              </a:ext>
            </a:extLst>
          </p:cNvPr>
          <p:cNvSpPr txBox="1"/>
          <p:nvPr/>
        </p:nvSpPr>
        <p:spPr>
          <a:xfrm>
            <a:off x="1417280" y="1701167"/>
            <a:ext cx="9719280" cy="3785652"/>
          </a:xfrm>
          <a:prstGeom prst="rect">
            <a:avLst/>
          </a:prstGeom>
          <a:noFill/>
        </p:spPr>
        <p:txBody>
          <a:bodyPr wrap="square">
            <a:spAutoFit/>
          </a:bodyPr>
          <a:lstStyle/>
          <a:p>
            <a:r>
              <a:rPr lang="en-US" sz="4800" b="1" dirty="0">
                <a:solidFill>
                  <a:srgbClr val="0000FF"/>
                </a:solidFill>
              </a:rPr>
              <a:t>God made the Holy Spirit available to all who believed in Jesus. </a:t>
            </a:r>
            <a:r>
              <a:rPr lang="en-US" sz="4800" b="1" dirty="0"/>
              <a:t>We receive the Holy Spirit (are baptized with him) when we believe in Jesus Christ as Savior. </a:t>
            </a:r>
            <a:endParaRPr lang="en-US" sz="4800" b="1" dirty="0">
              <a:solidFill>
                <a:srgbClr val="00B050"/>
              </a:solidFill>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7EF302E8-E9C0-8FA9-63DC-F21C9F066497}"/>
                  </a:ext>
                </a:extLst>
              </p14:cNvPr>
              <p14:cNvContentPartPr/>
              <p14:nvPr/>
            </p14:nvContentPartPr>
            <p14:xfrm>
              <a:off x="3627423" y="1212151"/>
              <a:ext cx="360" cy="360"/>
            </p14:xfrm>
          </p:contentPart>
        </mc:Choice>
        <mc:Fallback xmlns="">
          <p:pic>
            <p:nvPicPr>
              <p:cNvPr id="3" name="Ink 2">
                <a:extLst>
                  <a:ext uri="{FF2B5EF4-FFF2-40B4-BE49-F238E27FC236}">
                    <a16:creationId xmlns:a16="http://schemas.microsoft.com/office/drawing/2014/main" id="{7EF302E8-E9C0-8FA9-63DC-F21C9F066497}"/>
                  </a:ext>
                </a:extLst>
              </p:cNvPr>
              <p:cNvPicPr/>
              <p:nvPr/>
            </p:nvPicPr>
            <p:blipFill>
              <a:blip r:embed="rId3"/>
              <a:stretch>
                <a:fillRect/>
              </a:stretch>
            </p:blipFill>
            <p:spPr>
              <a:xfrm>
                <a:off x="3621303" y="1206031"/>
                <a:ext cx="12600" cy="12600"/>
              </a:xfrm>
              <a:prstGeom prst="rect">
                <a:avLst/>
              </a:prstGeom>
            </p:spPr>
          </p:pic>
        </mc:Fallback>
      </mc:AlternateContent>
      <p:grpSp>
        <p:nvGrpSpPr>
          <p:cNvPr id="8" name="Group 7">
            <a:extLst>
              <a:ext uri="{FF2B5EF4-FFF2-40B4-BE49-F238E27FC236}">
                <a16:creationId xmlns:a16="http://schemas.microsoft.com/office/drawing/2014/main" id="{CA20515B-6097-94B8-02C8-585E2BBF5258}"/>
              </a:ext>
            </a:extLst>
          </p:cNvPr>
          <p:cNvGrpSpPr/>
          <p:nvPr/>
        </p:nvGrpSpPr>
        <p:grpSpPr>
          <a:xfrm>
            <a:off x="5486103" y="5354890"/>
            <a:ext cx="360" cy="12240"/>
            <a:chOff x="5486103" y="5354890"/>
            <a:chExt cx="360" cy="12240"/>
          </a:xfrm>
        </p:grpSpPr>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F68443BF-0CAF-7B72-F480-08777C4F9D99}"/>
                    </a:ext>
                  </a:extLst>
                </p14:cNvPr>
                <p14:cNvContentPartPr/>
                <p14:nvPr/>
              </p14:nvContentPartPr>
              <p14:xfrm>
                <a:off x="5486103" y="5364970"/>
                <a:ext cx="360" cy="2160"/>
              </p14:xfrm>
            </p:contentPart>
          </mc:Choice>
          <mc:Fallback xmlns="">
            <p:pic>
              <p:nvPicPr>
                <p:cNvPr id="6" name="Ink 5">
                  <a:extLst>
                    <a:ext uri="{FF2B5EF4-FFF2-40B4-BE49-F238E27FC236}">
                      <a16:creationId xmlns:a16="http://schemas.microsoft.com/office/drawing/2014/main" id="{F68443BF-0CAF-7B72-F480-08777C4F9D99}"/>
                    </a:ext>
                  </a:extLst>
                </p:cNvPr>
                <p:cNvPicPr/>
                <p:nvPr/>
              </p:nvPicPr>
              <p:blipFill>
                <a:blip r:embed="rId5"/>
                <a:stretch>
                  <a:fillRect/>
                </a:stretch>
              </p:blipFill>
              <p:spPr>
                <a:xfrm>
                  <a:off x="5479983" y="5358850"/>
                  <a:ext cx="12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F1F728B7-B2AA-E234-0C71-C45DFC8F1872}"/>
                    </a:ext>
                  </a:extLst>
                </p14:cNvPr>
                <p14:cNvContentPartPr/>
                <p14:nvPr/>
              </p14:nvContentPartPr>
              <p14:xfrm>
                <a:off x="5486103" y="5354890"/>
                <a:ext cx="360" cy="2160"/>
              </p14:xfrm>
            </p:contentPart>
          </mc:Choice>
          <mc:Fallback xmlns="">
            <p:pic>
              <p:nvPicPr>
                <p:cNvPr id="7" name="Ink 6">
                  <a:extLst>
                    <a:ext uri="{FF2B5EF4-FFF2-40B4-BE49-F238E27FC236}">
                      <a16:creationId xmlns:a16="http://schemas.microsoft.com/office/drawing/2014/main" id="{F1F728B7-B2AA-E234-0C71-C45DFC8F1872}"/>
                    </a:ext>
                  </a:extLst>
                </p:cNvPr>
                <p:cNvPicPr/>
                <p:nvPr/>
              </p:nvPicPr>
              <p:blipFill>
                <a:blip r:embed="rId7"/>
                <a:stretch>
                  <a:fillRect/>
                </a:stretch>
              </p:blipFill>
              <p:spPr>
                <a:xfrm>
                  <a:off x="5479983" y="5347546"/>
                  <a:ext cx="12600" cy="1684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7B9F040B-8ADA-4F92-343C-CAA578BBC9E7}"/>
                  </a:ext>
                </a:extLst>
              </p14:cNvPr>
              <p14:cNvContentPartPr/>
              <p14:nvPr/>
            </p14:nvContentPartPr>
            <p14:xfrm>
              <a:off x="2454543" y="2939791"/>
              <a:ext cx="360" cy="2160"/>
            </p14:xfrm>
          </p:contentPart>
        </mc:Choice>
        <mc:Fallback xmlns="">
          <p:pic>
            <p:nvPicPr>
              <p:cNvPr id="9" name="Ink 8">
                <a:extLst>
                  <a:ext uri="{FF2B5EF4-FFF2-40B4-BE49-F238E27FC236}">
                    <a16:creationId xmlns:a16="http://schemas.microsoft.com/office/drawing/2014/main" id="{7B9F040B-8ADA-4F92-343C-CAA578BBC9E7}"/>
                  </a:ext>
                </a:extLst>
              </p:cNvPr>
              <p:cNvPicPr/>
              <p:nvPr/>
            </p:nvPicPr>
            <p:blipFill>
              <a:blip r:embed="rId5"/>
              <a:stretch>
                <a:fillRect/>
              </a:stretch>
            </p:blipFill>
            <p:spPr>
              <a:xfrm>
                <a:off x="2448423" y="2933671"/>
                <a:ext cx="12600" cy="14400"/>
              </a:xfrm>
              <a:prstGeom prst="rect">
                <a:avLst/>
              </a:prstGeom>
            </p:spPr>
          </p:pic>
        </mc:Fallback>
      </mc:AlternateContent>
    </p:spTree>
    <p:extLst>
      <p:ext uri="{BB962C8B-B14F-4D97-AF65-F5344CB8AC3E}">
        <p14:creationId xmlns:p14="http://schemas.microsoft.com/office/powerpoint/2010/main" val="1851767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9E4ED"/>
        </a:solidFill>
        <a:effectLst/>
      </p:bgPr>
    </p:bg>
    <p:spTree>
      <p:nvGrpSpPr>
        <p:cNvPr id="1" name="">
          <a:extLst>
            <a:ext uri="{FF2B5EF4-FFF2-40B4-BE49-F238E27FC236}">
              <a16:creationId xmlns:a16="http://schemas.microsoft.com/office/drawing/2014/main" id="{9A7D89AF-7590-528D-9FEC-0E26C57B06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578F35-9DF0-0000-2C0F-1BDC0EBE4042}"/>
              </a:ext>
            </a:extLst>
          </p:cNvPr>
          <p:cNvSpPr>
            <a:spLocks noGrp="1"/>
          </p:cNvSpPr>
          <p:nvPr>
            <p:ph type="title"/>
          </p:nvPr>
        </p:nvSpPr>
        <p:spPr>
          <a:xfrm>
            <a:off x="983432" y="476672"/>
            <a:ext cx="10297144" cy="735479"/>
          </a:xfrm>
        </p:spPr>
        <p:txBody>
          <a:bodyPr>
            <a:noAutofit/>
          </a:bodyPr>
          <a:lstStyle/>
          <a:p>
            <a:pPr algn="ctr"/>
            <a:r>
              <a:rPr lang="en-US"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THE DAY OF PENTECOST</a:t>
            </a:r>
            <a:endParaRPr lang="en-GB"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endParaRP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0CAF0745-8622-D9B5-2234-2C2A04EF28D5}"/>
                  </a:ext>
                </a:extLst>
              </p14:cNvPr>
              <p14:cNvContentPartPr/>
              <p14:nvPr/>
            </p14:nvContentPartPr>
            <p14:xfrm>
              <a:off x="3627423" y="1212151"/>
              <a:ext cx="360" cy="360"/>
            </p14:xfrm>
          </p:contentPart>
        </mc:Choice>
        <mc:Fallback>
          <p:pic>
            <p:nvPicPr>
              <p:cNvPr id="3" name="Ink 2">
                <a:extLst>
                  <a:ext uri="{FF2B5EF4-FFF2-40B4-BE49-F238E27FC236}">
                    <a16:creationId xmlns:a16="http://schemas.microsoft.com/office/drawing/2014/main" id="{0CAF0745-8622-D9B5-2234-2C2A04EF28D5}"/>
                  </a:ext>
                </a:extLst>
              </p:cNvPr>
              <p:cNvPicPr/>
              <p:nvPr/>
            </p:nvPicPr>
            <p:blipFill>
              <a:blip r:embed="rId3"/>
              <a:stretch>
                <a:fillRect/>
              </a:stretch>
            </p:blipFill>
            <p:spPr>
              <a:xfrm>
                <a:off x="3621303" y="1206031"/>
                <a:ext cx="12600" cy="12600"/>
              </a:xfrm>
              <a:prstGeom prst="rect">
                <a:avLst/>
              </a:prstGeom>
            </p:spPr>
          </p:pic>
        </mc:Fallback>
      </mc:AlternateContent>
      <p:grpSp>
        <p:nvGrpSpPr>
          <p:cNvPr id="8" name="Group 7">
            <a:extLst>
              <a:ext uri="{FF2B5EF4-FFF2-40B4-BE49-F238E27FC236}">
                <a16:creationId xmlns:a16="http://schemas.microsoft.com/office/drawing/2014/main" id="{5FB96422-94C3-4287-F29C-74988A1D7E81}"/>
              </a:ext>
            </a:extLst>
          </p:cNvPr>
          <p:cNvGrpSpPr/>
          <p:nvPr/>
        </p:nvGrpSpPr>
        <p:grpSpPr>
          <a:xfrm>
            <a:off x="5486103" y="5354890"/>
            <a:ext cx="360" cy="12240"/>
            <a:chOff x="5486103" y="5354890"/>
            <a:chExt cx="360" cy="12240"/>
          </a:xfrm>
        </p:grpSpPr>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BD1C60E0-5686-C06E-5C06-8BC715BCBBDC}"/>
                    </a:ext>
                  </a:extLst>
                </p14:cNvPr>
                <p14:cNvContentPartPr/>
                <p14:nvPr/>
              </p14:nvContentPartPr>
              <p14:xfrm>
                <a:off x="5486103" y="5364970"/>
                <a:ext cx="360" cy="2160"/>
              </p14:xfrm>
            </p:contentPart>
          </mc:Choice>
          <mc:Fallback>
            <p:pic>
              <p:nvPicPr>
                <p:cNvPr id="6" name="Ink 5">
                  <a:extLst>
                    <a:ext uri="{FF2B5EF4-FFF2-40B4-BE49-F238E27FC236}">
                      <a16:creationId xmlns:a16="http://schemas.microsoft.com/office/drawing/2014/main" id="{BD1C60E0-5686-C06E-5C06-8BC715BCBBDC}"/>
                    </a:ext>
                  </a:extLst>
                </p:cNvPr>
                <p:cNvPicPr/>
                <p:nvPr/>
              </p:nvPicPr>
              <p:blipFill>
                <a:blip r:embed="rId5"/>
                <a:stretch>
                  <a:fillRect/>
                </a:stretch>
              </p:blipFill>
              <p:spPr>
                <a:xfrm>
                  <a:off x="5479983" y="5358850"/>
                  <a:ext cx="12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713B1933-2E82-DCA7-3F82-9F511D5AF134}"/>
                    </a:ext>
                  </a:extLst>
                </p14:cNvPr>
                <p14:cNvContentPartPr/>
                <p14:nvPr/>
              </p14:nvContentPartPr>
              <p14:xfrm>
                <a:off x="5486103" y="5354890"/>
                <a:ext cx="360" cy="2160"/>
              </p14:xfrm>
            </p:contentPart>
          </mc:Choice>
          <mc:Fallback>
            <p:pic>
              <p:nvPicPr>
                <p:cNvPr id="7" name="Ink 6">
                  <a:extLst>
                    <a:ext uri="{FF2B5EF4-FFF2-40B4-BE49-F238E27FC236}">
                      <a16:creationId xmlns:a16="http://schemas.microsoft.com/office/drawing/2014/main" id="{713B1933-2E82-DCA7-3F82-9F511D5AF134}"/>
                    </a:ext>
                  </a:extLst>
                </p:cNvPr>
                <p:cNvPicPr/>
                <p:nvPr/>
              </p:nvPicPr>
              <p:blipFill>
                <a:blip r:embed="rId7"/>
                <a:stretch>
                  <a:fillRect/>
                </a:stretch>
              </p:blipFill>
              <p:spPr>
                <a:xfrm>
                  <a:off x="5479983" y="5347546"/>
                  <a:ext cx="12600" cy="16848"/>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F914D092-FAEA-433B-778A-7A905C497003}"/>
                  </a:ext>
                </a:extLst>
              </p14:cNvPr>
              <p14:cNvContentPartPr/>
              <p14:nvPr/>
            </p14:nvContentPartPr>
            <p14:xfrm>
              <a:off x="2454543" y="2939791"/>
              <a:ext cx="360" cy="2160"/>
            </p14:xfrm>
          </p:contentPart>
        </mc:Choice>
        <mc:Fallback>
          <p:pic>
            <p:nvPicPr>
              <p:cNvPr id="9" name="Ink 8">
                <a:extLst>
                  <a:ext uri="{FF2B5EF4-FFF2-40B4-BE49-F238E27FC236}">
                    <a16:creationId xmlns:a16="http://schemas.microsoft.com/office/drawing/2014/main" id="{F914D092-FAEA-433B-778A-7A905C497003}"/>
                  </a:ext>
                </a:extLst>
              </p:cNvPr>
              <p:cNvPicPr/>
              <p:nvPr/>
            </p:nvPicPr>
            <p:blipFill>
              <a:blip r:embed="rId5"/>
              <a:stretch>
                <a:fillRect/>
              </a:stretch>
            </p:blipFill>
            <p:spPr>
              <a:xfrm>
                <a:off x="2448423" y="2933671"/>
                <a:ext cx="12600" cy="14400"/>
              </a:xfrm>
              <a:prstGeom prst="rect">
                <a:avLst/>
              </a:prstGeom>
            </p:spPr>
          </p:pic>
        </mc:Fallback>
      </mc:AlternateContent>
      <p:pic>
        <p:nvPicPr>
          <p:cNvPr id="4" name="Picture 3">
            <a:extLst>
              <a:ext uri="{FF2B5EF4-FFF2-40B4-BE49-F238E27FC236}">
                <a16:creationId xmlns:a16="http://schemas.microsoft.com/office/drawing/2014/main" id="{02A480B9-8406-AAD2-EA57-DA72C42402F4}"/>
              </a:ext>
            </a:extLst>
          </p:cNvPr>
          <p:cNvPicPr>
            <a:picLocks noChangeAspect="1"/>
          </p:cNvPicPr>
          <p:nvPr/>
        </p:nvPicPr>
        <p:blipFill>
          <a:blip r:embed="rId9"/>
          <a:stretch>
            <a:fillRect/>
          </a:stretch>
        </p:blipFill>
        <p:spPr>
          <a:xfrm>
            <a:off x="0" y="0"/>
            <a:ext cx="12192000" cy="6858000"/>
          </a:xfrm>
          <a:prstGeom prst="rect">
            <a:avLst/>
          </a:prstGeom>
        </p:spPr>
      </p:pic>
    </p:spTree>
    <p:extLst>
      <p:ext uri="{BB962C8B-B14F-4D97-AF65-F5344CB8AC3E}">
        <p14:creationId xmlns:p14="http://schemas.microsoft.com/office/powerpoint/2010/main" val="3410835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9E4ED"/>
        </a:solidFill>
        <a:effectLst/>
      </p:bgPr>
    </p:bg>
    <p:spTree>
      <p:nvGrpSpPr>
        <p:cNvPr id="1" name="">
          <a:extLst>
            <a:ext uri="{FF2B5EF4-FFF2-40B4-BE49-F238E27FC236}">
              <a16:creationId xmlns:a16="http://schemas.microsoft.com/office/drawing/2014/main" id="{C01EFB49-4D7D-1FA3-3102-58B47EF359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DE552B-54C7-48ED-2592-78E7E779D928}"/>
              </a:ext>
            </a:extLst>
          </p:cNvPr>
          <p:cNvSpPr>
            <a:spLocks noGrp="1"/>
          </p:cNvSpPr>
          <p:nvPr>
            <p:ph type="title"/>
          </p:nvPr>
        </p:nvSpPr>
        <p:spPr>
          <a:xfrm>
            <a:off x="983432" y="476672"/>
            <a:ext cx="10297144" cy="735479"/>
          </a:xfrm>
        </p:spPr>
        <p:txBody>
          <a:bodyPr>
            <a:noAutofit/>
          </a:bodyPr>
          <a:lstStyle/>
          <a:p>
            <a:pPr algn="ctr"/>
            <a:r>
              <a:rPr lang="en-US"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LESSON </a:t>
            </a:r>
            <a:endParaRPr lang="en-GB"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endParaRPr>
          </a:p>
        </p:txBody>
      </p:sp>
      <p:sp>
        <p:nvSpPr>
          <p:cNvPr id="5" name="TextBox 4">
            <a:extLst>
              <a:ext uri="{FF2B5EF4-FFF2-40B4-BE49-F238E27FC236}">
                <a16:creationId xmlns:a16="http://schemas.microsoft.com/office/drawing/2014/main" id="{EAA6EB32-D53E-1789-4F75-A00F7F651F55}"/>
              </a:ext>
            </a:extLst>
          </p:cNvPr>
          <p:cNvSpPr txBox="1"/>
          <p:nvPr/>
        </p:nvSpPr>
        <p:spPr>
          <a:xfrm>
            <a:off x="1343472" y="1412775"/>
            <a:ext cx="9793088" cy="3416320"/>
          </a:xfrm>
          <a:prstGeom prst="rect">
            <a:avLst/>
          </a:prstGeom>
          <a:noFill/>
        </p:spPr>
        <p:txBody>
          <a:bodyPr wrap="square">
            <a:spAutoFit/>
          </a:bodyPr>
          <a:lstStyle/>
          <a:p>
            <a:r>
              <a:rPr lang="en-US" sz="5400" b="1" dirty="0"/>
              <a:t>We must understand the baptism of the Holy Spirit in the light of his total work in Christians.</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EC880925-EAC9-C699-0D87-26ADB594EE85}"/>
                  </a:ext>
                </a:extLst>
              </p14:cNvPr>
              <p14:cNvContentPartPr/>
              <p14:nvPr/>
            </p14:nvContentPartPr>
            <p14:xfrm>
              <a:off x="3627423" y="1212151"/>
              <a:ext cx="360" cy="360"/>
            </p14:xfrm>
          </p:contentPart>
        </mc:Choice>
        <mc:Fallback>
          <p:pic>
            <p:nvPicPr>
              <p:cNvPr id="3" name="Ink 2">
                <a:extLst>
                  <a:ext uri="{FF2B5EF4-FFF2-40B4-BE49-F238E27FC236}">
                    <a16:creationId xmlns:a16="http://schemas.microsoft.com/office/drawing/2014/main" id="{EC880925-EAC9-C699-0D87-26ADB594EE85}"/>
                  </a:ext>
                </a:extLst>
              </p:cNvPr>
              <p:cNvPicPr/>
              <p:nvPr/>
            </p:nvPicPr>
            <p:blipFill>
              <a:blip r:embed="rId3"/>
              <a:stretch>
                <a:fillRect/>
              </a:stretch>
            </p:blipFill>
            <p:spPr>
              <a:xfrm>
                <a:off x="3621303" y="1206031"/>
                <a:ext cx="12600" cy="12600"/>
              </a:xfrm>
              <a:prstGeom prst="rect">
                <a:avLst/>
              </a:prstGeom>
            </p:spPr>
          </p:pic>
        </mc:Fallback>
      </mc:AlternateContent>
      <p:grpSp>
        <p:nvGrpSpPr>
          <p:cNvPr id="8" name="Group 7">
            <a:extLst>
              <a:ext uri="{FF2B5EF4-FFF2-40B4-BE49-F238E27FC236}">
                <a16:creationId xmlns:a16="http://schemas.microsoft.com/office/drawing/2014/main" id="{081DA38B-447F-DA6E-096B-76CD7B2E0831}"/>
              </a:ext>
            </a:extLst>
          </p:cNvPr>
          <p:cNvGrpSpPr/>
          <p:nvPr/>
        </p:nvGrpSpPr>
        <p:grpSpPr>
          <a:xfrm>
            <a:off x="5486103" y="5354890"/>
            <a:ext cx="360" cy="12240"/>
            <a:chOff x="5486103" y="5354890"/>
            <a:chExt cx="360" cy="12240"/>
          </a:xfrm>
        </p:grpSpPr>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7843D34F-2729-5A78-537C-02F3145D4BD3}"/>
                    </a:ext>
                  </a:extLst>
                </p14:cNvPr>
                <p14:cNvContentPartPr/>
                <p14:nvPr/>
              </p14:nvContentPartPr>
              <p14:xfrm>
                <a:off x="5486103" y="5364970"/>
                <a:ext cx="360" cy="2160"/>
              </p14:xfrm>
            </p:contentPart>
          </mc:Choice>
          <mc:Fallback>
            <p:pic>
              <p:nvPicPr>
                <p:cNvPr id="6" name="Ink 5">
                  <a:extLst>
                    <a:ext uri="{FF2B5EF4-FFF2-40B4-BE49-F238E27FC236}">
                      <a16:creationId xmlns:a16="http://schemas.microsoft.com/office/drawing/2014/main" id="{7843D34F-2729-5A78-537C-02F3145D4BD3}"/>
                    </a:ext>
                  </a:extLst>
                </p:cNvPr>
                <p:cNvPicPr/>
                <p:nvPr/>
              </p:nvPicPr>
              <p:blipFill>
                <a:blip r:embed="rId5"/>
                <a:stretch>
                  <a:fillRect/>
                </a:stretch>
              </p:blipFill>
              <p:spPr>
                <a:xfrm>
                  <a:off x="5479983" y="5358850"/>
                  <a:ext cx="12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00B6C290-7312-F7FE-F602-819471537E18}"/>
                    </a:ext>
                  </a:extLst>
                </p14:cNvPr>
                <p14:cNvContentPartPr/>
                <p14:nvPr/>
              </p14:nvContentPartPr>
              <p14:xfrm>
                <a:off x="5486103" y="5354890"/>
                <a:ext cx="360" cy="2160"/>
              </p14:xfrm>
            </p:contentPart>
          </mc:Choice>
          <mc:Fallback>
            <p:pic>
              <p:nvPicPr>
                <p:cNvPr id="7" name="Ink 6">
                  <a:extLst>
                    <a:ext uri="{FF2B5EF4-FFF2-40B4-BE49-F238E27FC236}">
                      <a16:creationId xmlns:a16="http://schemas.microsoft.com/office/drawing/2014/main" id="{00B6C290-7312-F7FE-F602-819471537E18}"/>
                    </a:ext>
                  </a:extLst>
                </p:cNvPr>
                <p:cNvPicPr/>
                <p:nvPr/>
              </p:nvPicPr>
              <p:blipFill>
                <a:blip r:embed="rId7"/>
                <a:stretch>
                  <a:fillRect/>
                </a:stretch>
              </p:blipFill>
              <p:spPr>
                <a:xfrm>
                  <a:off x="5479983" y="5347546"/>
                  <a:ext cx="12600" cy="16848"/>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C0729C3D-2078-E17F-6929-5D4219F470E5}"/>
                  </a:ext>
                </a:extLst>
              </p14:cNvPr>
              <p14:cNvContentPartPr/>
              <p14:nvPr/>
            </p14:nvContentPartPr>
            <p14:xfrm>
              <a:off x="2454543" y="2939791"/>
              <a:ext cx="360" cy="2160"/>
            </p14:xfrm>
          </p:contentPart>
        </mc:Choice>
        <mc:Fallback>
          <p:pic>
            <p:nvPicPr>
              <p:cNvPr id="9" name="Ink 8">
                <a:extLst>
                  <a:ext uri="{FF2B5EF4-FFF2-40B4-BE49-F238E27FC236}">
                    <a16:creationId xmlns:a16="http://schemas.microsoft.com/office/drawing/2014/main" id="{C0729C3D-2078-E17F-6929-5D4219F470E5}"/>
                  </a:ext>
                </a:extLst>
              </p:cNvPr>
              <p:cNvPicPr/>
              <p:nvPr/>
            </p:nvPicPr>
            <p:blipFill>
              <a:blip r:embed="rId5"/>
              <a:stretch>
                <a:fillRect/>
              </a:stretch>
            </p:blipFill>
            <p:spPr>
              <a:xfrm>
                <a:off x="2448423" y="2933671"/>
                <a:ext cx="12600" cy="14400"/>
              </a:xfrm>
              <a:prstGeom prst="rect">
                <a:avLst/>
              </a:prstGeom>
            </p:spPr>
          </p:pic>
        </mc:Fallback>
      </mc:AlternateContent>
    </p:spTree>
    <p:extLst>
      <p:ext uri="{BB962C8B-B14F-4D97-AF65-F5344CB8AC3E}">
        <p14:creationId xmlns:p14="http://schemas.microsoft.com/office/powerpoint/2010/main" val="1690607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9E4ED"/>
        </a:solidFill>
        <a:effectLst/>
      </p:bgPr>
    </p:bg>
    <p:spTree>
      <p:nvGrpSpPr>
        <p:cNvPr id="1" name="">
          <a:extLst>
            <a:ext uri="{FF2B5EF4-FFF2-40B4-BE49-F238E27FC236}">
              <a16:creationId xmlns:a16="http://schemas.microsoft.com/office/drawing/2014/main" id="{50E918C1-C2C0-4F11-A52A-7532E5AFBA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8A60F3-C826-FD14-6B42-A6D0EF933C56}"/>
              </a:ext>
            </a:extLst>
          </p:cNvPr>
          <p:cNvSpPr>
            <a:spLocks noGrp="1"/>
          </p:cNvSpPr>
          <p:nvPr>
            <p:ph type="title"/>
          </p:nvPr>
        </p:nvSpPr>
        <p:spPr>
          <a:xfrm>
            <a:off x="1596010" y="408984"/>
            <a:ext cx="9001420" cy="1091966"/>
          </a:xfrm>
        </p:spPr>
        <p:txBody>
          <a:bodyPr>
            <a:noAutofit/>
          </a:bodyPr>
          <a:lstStyle/>
          <a:p>
            <a:pPr algn="ctr"/>
            <a:r>
              <a:rPr lang="en-US"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WORK OF THE SPIRIT</a:t>
            </a:r>
            <a:endParaRPr lang="en-GB"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AEABE84E-D4B3-0D01-0ECC-434968B2D371}"/>
                  </a:ext>
                </a:extLst>
              </p14:cNvPr>
              <p14:cNvContentPartPr/>
              <p14:nvPr/>
            </p14:nvContentPartPr>
            <p14:xfrm>
              <a:off x="3627423" y="1212151"/>
              <a:ext cx="360" cy="360"/>
            </p14:xfrm>
          </p:contentPart>
        </mc:Choice>
        <mc:Fallback xmlns="">
          <p:pic>
            <p:nvPicPr>
              <p:cNvPr id="3" name="Ink 2">
                <a:extLst>
                  <a:ext uri="{FF2B5EF4-FFF2-40B4-BE49-F238E27FC236}">
                    <a16:creationId xmlns:a16="http://schemas.microsoft.com/office/drawing/2014/main" id="{AEABE84E-D4B3-0D01-0ECC-434968B2D371}"/>
                  </a:ext>
                </a:extLst>
              </p:cNvPr>
              <p:cNvPicPr/>
              <p:nvPr/>
            </p:nvPicPr>
            <p:blipFill>
              <a:blip r:embed="rId4"/>
              <a:stretch>
                <a:fillRect/>
              </a:stretch>
            </p:blipFill>
            <p:spPr>
              <a:xfrm>
                <a:off x="3621303" y="1206031"/>
                <a:ext cx="12600" cy="12600"/>
              </a:xfrm>
              <a:prstGeom prst="rect">
                <a:avLst/>
              </a:prstGeom>
            </p:spPr>
          </p:pic>
        </mc:Fallback>
      </mc:AlternateContent>
      <p:grpSp>
        <p:nvGrpSpPr>
          <p:cNvPr id="8" name="Group 7">
            <a:extLst>
              <a:ext uri="{FF2B5EF4-FFF2-40B4-BE49-F238E27FC236}">
                <a16:creationId xmlns:a16="http://schemas.microsoft.com/office/drawing/2014/main" id="{D2577541-8DAF-B2A6-AE2C-1E748CBD2E7F}"/>
              </a:ext>
            </a:extLst>
          </p:cNvPr>
          <p:cNvGrpSpPr/>
          <p:nvPr/>
        </p:nvGrpSpPr>
        <p:grpSpPr>
          <a:xfrm>
            <a:off x="5486103" y="5354890"/>
            <a:ext cx="360" cy="12240"/>
            <a:chOff x="5486103" y="5354890"/>
            <a:chExt cx="360" cy="12240"/>
          </a:xfrm>
        </p:grpSpPr>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5CCE3B0B-0EC0-12A3-4059-9ED17EEF0424}"/>
                    </a:ext>
                  </a:extLst>
                </p14:cNvPr>
                <p14:cNvContentPartPr/>
                <p14:nvPr/>
              </p14:nvContentPartPr>
              <p14:xfrm>
                <a:off x="5486103" y="5364970"/>
                <a:ext cx="360" cy="2160"/>
              </p14:xfrm>
            </p:contentPart>
          </mc:Choice>
          <mc:Fallback xmlns="">
            <p:pic>
              <p:nvPicPr>
                <p:cNvPr id="6" name="Ink 5">
                  <a:extLst>
                    <a:ext uri="{FF2B5EF4-FFF2-40B4-BE49-F238E27FC236}">
                      <a16:creationId xmlns:a16="http://schemas.microsoft.com/office/drawing/2014/main" id="{5CCE3B0B-0EC0-12A3-4059-9ED17EEF0424}"/>
                    </a:ext>
                  </a:extLst>
                </p:cNvPr>
                <p:cNvPicPr/>
                <p:nvPr/>
              </p:nvPicPr>
              <p:blipFill>
                <a:blip r:embed="rId6"/>
                <a:stretch>
                  <a:fillRect/>
                </a:stretch>
              </p:blipFill>
              <p:spPr>
                <a:xfrm>
                  <a:off x="5479983" y="5358850"/>
                  <a:ext cx="12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688C0CD4-8D2F-E1EA-988A-31374020B588}"/>
                    </a:ext>
                  </a:extLst>
                </p14:cNvPr>
                <p14:cNvContentPartPr/>
                <p14:nvPr/>
              </p14:nvContentPartPr>
              <p14:xfrm>
                <a:off x="5486103" y="5354890"/>
                <a:ext cx="360" cy="2160"/>
              </p14:xfrm>
            </p:contentPart>
          </mc:Choice>
          <mc:Fallback xmlns="">
            <p:pic>
              <p:nvPicPr>
                <p:cNvPr id="7" name="Ink 6">
                  <a:extLst>
                    <a:ext uri="{FF2B5EF4-FFF2-40B4-BE49-F238E27FC236}">
                      <a16:creationId xmlns:a16="http://schemas.microsoft.com/office/drawing/2014/main" id="{688C0CD4-8D2F-E1EA-988A-31374020B588}"/>
                    </a:ext>
                  </a:extLst>
                </p:cNvPr>
                <p:cNvPicPr/>
                <p:nvPr/>
              </p:nvPicPr>
              <p:blipFill>
                <a:blip r:embed="rId8"/>
                <a:stretch>
                  <a:fillRect/>
                </a:stretch>
              </p:blipFill>
              <p:spPr>
                <a:xfrm>
                  <a:off x="5479983" y="5347546"/>
                  <a:ext cx="12600" cy="1684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4CED712E-64AB-9CDC-1DC3-5FF7EA37E719}"/>
                  </a:ext>
                </a:extLst>
              </p14:cNvPr>
              <p14:cNvContentPartPr/>
              <p14:nvPr/>
            </p14:nvContentPartPr>
            <p14:xfrm>
              <a:off x="2454543" y="2939791"/>
              <a:ext cx="360" cy="2160"/>
            </p14:xfrm>
          </p:contentPart>
        </mc:Choice>
        <mc:Fallback xmlns="">
          <p:pic>
            <p:nvPicPr>
              <p:cNvPr id="9" name="Ink 8">
                <a:extLst>
                  <a:ext uri="{FF2B5EF4-FFF2-40B4-BE49-F238E27FC236}">
                    <a16:creationId xmlns:a16="http://schemas.microsoft.com/office/drawing/2014/main" id="{4CED712E-64AB-9CDC-1DC3-5FF7EA37E719}"/>
                  </a:ext>
                </a:extLst>
              </p:cNvPr>
              <p:cNvPicPr/>
              <p:nvPr/>
            </p:nvPicPr>
            <p:blipFill>
              <a:blip r:embed="rId6"/>
              <a:stretch>
                <a:fillRect/>
              </a:stretch>
            </p:blipFill>
            <p:spPr>
              <a:xfrm>
                <a:off x="2448423" y="2933671"/>
                <a:ext cx="12600" cy="14400"/>
              </a:xfrm>
              <a:prstGeom prst="rect">
                <a:avLst/>
              </a:prstGeom>
            </p:spPr>
          </p:pic>
        </mc:Fallback>
      </mc:AlternateContent>
      <p:sp>
        <p:nvSpPr>
          <p:cNvPr id="10" name="TextBox 9">
            <a:extLst>
              <a:ext uri="{FF2B5EF4-FFF2-40B4-BE49-F238E27FC236}">
                <a16:creationId xmlns:a16="http://schemas.microsoft.com/office/drawing/2014/main" id="{530BBD44-FE8A-2DAA-3638-F1D21387D6BC}"/>
              </a:ext>
            </a:extLst>
          </p:cNvPr>
          <p:cNvSpPr txBox="1"/>
          <p:nvPr/>
        </p:nvSpPr>
        <p:spPr>
          <a:xfrm>
            <a:off x="911424" y="1417457"/>
            <a:ext cx="10081120" cy="3416320"/>
          </a:xfrm>
          <a:prstGeom prst="rect">
            <a:avLst/>
          </a:prstGeom>
          <a:noFill/>
        </p:spPr>
        <p:txBody>
          <a:bodyPr wrap="square">
            <a:spAutoFit/>
          </a:bodyPr>
          <a:lstStyle/>
          <a:p>
            <a:pPr marL="1028700" indent="-1028700">
              <a:buFont typeface="+mj-lt"/>
              <a:buAutoNum type="romanUcPeriod"/>
            </a:pPr>
            <a:r>
              <a:rPr lang="en-US" sz="5400" dirty="0">
                <a:ln w="0"/>
                <a:effectLst>
                  <a:outerShdw blurRad="38100" dist="19050" dir="2700000" algn="tl" rotWithShape="0">
                    <a:schemeClr val="dk1">
                      <a:alpha val="40000"/>
                    </a:schemeClr>
                  </a:outerShdw>
                </a:effectLst>
              </a:rPr>
              <a:t>The Spirit marks the beginning of the Christian experience </a:t>
            </a:r>
            <a:r>
              <a:rPr lang="en-US" sz="5400" dirty="0">
                <a:ln w="0"/>
                <a:solidFill>
                  <a:srgbClr val="7030A0"/>
                </a:solidFill>
                <a:effectLst>
                  <a:outerShdw blurRad="38100" dist="19050" dir="2700000" algn="tl" rotWithShape="0">
                    <a:schemeClr val="dk1">
                      <a:alpha val="40000"/>
                    </a:schemeClr>
                  </a:outerShdw>
                </a:effectLst>
              </a:rPr>
              <a:t>(Ephesians 1:13–14). </a:t>
            </a:r>
          </a:p>
        </p:txBody>
      </p:sp>
    </p:spTree>
    <p:extLst>
      <p:ext uri="{BB962C8B-B14F-4D97-AF65-F5344CB8AC3E}">
        <p14:creationId xmlns:p14="http://schemas.microsoft.com/office/powerpoint/2010/main" val="23580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9E4ED"/>
        </a:solidFill>
        <a:effectLst/>
      </p:bgPr>
    </p:bg>
    <p:spTree>
      <p:nvGrpSpPr>
        <p:cNvPr id="1" name="">
          <a:extLst>
            <a:ext uri="{FF2B5EF4-FFF2-40B4-BE49-F238E27FC236}">
              <a16:creationId xmlns:a16="http://schemas.microsoft.com/office/drawing/2014/main" id="{76BDE378-F91B-D056-8C8A-780BC2A842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A6751D-6497-3ED8-479F-A0E0C4A63340}"/>
              </a:ext>
            </a:extLst>
          </p:cNvPr>
          <p:cNvSpPr>
            <a:spLocks noGrp="1"/>
          </p:cNvSpPr>
          <p:nvPr>
            <p:ph type="title"/>
          </p:nvPr>
        </p:nvSpPr>
        <p:spPr>
          <a:xfrm>
            <a:off x="1596010" y="408984"/>
            <a:ext cx="9001420" cy="1091966"/>
          </a:xfrm>
        </p:spPr>
        <p:txBody>
          <a:bodyPr>
            <a:noAutofit/>
          </a:bodyPr>
          <a:lstStyle/>
          <a:p>
            <a:pPr algn="ctr"/>
            <a:r>
              <a:rPr lang="en-US"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WORK OF THE SPIRIT</a:t>
            </a:r>
            <a:endParaRPr lang="en-GB"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endParaRP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A24F6495-1CC5-5378-A83D-B4D6AB3BB7FC}"/>
                  </a:ext>
                </a:extLst>
              </p14:cNvPr>
              <p14:cNvContentPartPr/>
              <p14:nvPr/>
            </p14:nvContentPartPr>
            <p14:xfrm>
              <a:off x="3627423" y="1212151"/>
              <a:ext cx="360" cy="360"/>
            </p14:xfrm>
          </p:contentPart>
        </mc:Choice>
        <mc:Fallback>
          <p:pic>
            <p:nvPicPr>
              <p:cNvPr id="3" name="Ink 2">
                <a:extLst>
                  <a:ext uri="{FF2B5EF4-FFF2-40B4-BE49-F238E27FC236}">
                    <a16:creationId xmlns:a16="http://schemas.microsoft.com/office/drawing/2014/main" id="{A24F6495-1CC5-5378-A83D-B4D6AB3BB7FC}"/>
                  </a:ext>
                </a:extLst>
              </p:cNvPr>
              <p:cNvPicPr/>
              <p:nvPr/>
            </p:nvPicPr>
            <p:blipFill>
              <a:blip r:embed="rId3"/>
              <a:stretch>
                <a:fillRect/>
              </a:stretch>
            </p:blipFill>
            <p:spPr>
              <a:xfrm>
                <a:off x="3621303" y="1206031"/>
                <a:ext cx="12600" cy="12600"/>
              </a:xfrm>
              <a:prstGeom prst="rect">
                <a:avLst/>
              </a:prstGeom>
            </p:spPr>
          </p:pic>
        </mc:Fallback>
      </mc:AlternateContent>
      <p:grpSp>
        <p:nvGrpSpPr>
          <p:cNvPr id="8" name="Group 7">
            <a:extLst>
              <a:ext uri="{FF2B5EF4-FFF2-40B4-BE49-F238E27FC236}">
                <a16:creationId xmlns:a16="http://schemas.microsoft.com/office/drawing/2014/main" id="{C3A4F7B3-0311-B5DA-52B1-CE6C3FFB1105}"/>
              </a:ext>
            </a:extLst>
          </p:cNvPr>
          <p:cNvGrpSpPr/>
          <p:nvPr/>
        </p:nvGrpSpPr>
        <p:grpSpPr>
          <a:xfrm>
            <a:off x="5486103" y="5354890"/>
            <a:ext cx="360" cy="12240"/>
            <a:chOff x="5486103" y="5354890"/>
            <a:chExt cx="360" cy="12240"/>
          </a:xfrm>
        </p:grpSpPr>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90193C69-76CB-B6E2-0A73-6DEB3BF07186}"/>
                    </a:ext>
                  </a:extLst>
                </p14:cNvPr>
                <p14:cNvContentPartPr/>
                <p14:nvPr/>
              </p14:nvContentPartPr>
              <p14:xfrm>
                <a:off x="5486103" y="5364970"/>
                <a:ext cx="360" cy="2160"/>
              </p14:xfrm>
            </p:contentPart>
          </mc:Choice>
          <mc:Fallback>
            <p:pic>
              <p:nvPicPr>
                <p:cNvPr id="6" name="Ink 5">
                  <a:extLst>
                    <a:ext uri="{FF2B5EF4-FFF2-40B4-BE49-F238E27FC236}">
                      <a16:creationId xmlns:a16="http://schemas.microsoft.com/office/drawing/2014/main" id="{90193C69-76CB-B6E2-0A73-6DEB3BF07186}"/>
                    </a:ext>
                  </a:extLst>
                </p:cNvPr>
                <p:cNvPicPr/>
                <p:nvPr/>
              </p:nvPicPr>
              <p:blipFill>
                <a:blip r:embed="rId5"/>
                <a:stretch>
                  <a:fillRect/>
                </a:stretch>
              </p:blipFill>
              <p:spPr>
                <a:xfrm>
                  <a:off x="5479983" y="5358850"/>
                  <a:ext cx="12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9C3428CD-ACF6-0F0A-894E-4F0C43ECA03B}"/>
                    </a:ext>
                  </a:extLst>
                </p14:cNvPr>
                <p14:cNvContentPartPr/>
                <p14:nvPr/>
              </p14:nvContentPartPr>
              <p14:xfrm>
                <a:off x="5486103" y="5354890"/>
                <a:ext cx="360" cy="2160"/>
              </p14:xfrm>
            </p:contentPart>
          </mc:Choice>
          <mc:Fallback>
            <p:pic>
              <p:nvPicPr>
                <p:cNvPr id="7" name="Ink 6">
                  <a:extLst>
                    <a:ext uri="{FF2B5EF4-FFF2-40B4-BE49-F238E27FC236}">
                      <a16:creationId xmlns:a16="http://schemas.microsoft.com/office/drawing/2014/main" id="{9C3428CD-ACF6-0F0A-894E-4F0C43ECA03B}"/>
                    </a:ext>
                  </a:extLst>
                </p:cNvPr>
                <p:cNvPicPr/>
                <p:nvPr/>
              </p:nvPicPr>
              <p:blipFill>
                <a:blip r:embed="rId7"/>
                <a:stretch>
                  <a:fillRect/>
                </a:stretch>
              </p:blipFill>
              <p:spPr>
                <a:xfrm>
                  <a:off x="5479983" y="5347546"/>
                  <a:ext cx="12600" cy="16848"/>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F7A2C541-D833-C3DD-B986-3E2BFC7E9BEF}"/>
                  </a:ext>
                </a:extLst>
              </p14:cNvPr>
              <p14:cNvContentPartPr/>
              <p14:nvPr/>
            </p14:nvContentPartPr>
            <p14:xfrm>
              <a:off x="2454543" y="2939791"/>
              <a:ext cx="360" cy="2160"/>
            </p14:xfrm>
          </p:contentPart>
        </mc:Choice>
        <mc:Fallback>
          <p:pic>
            <p:nvPicPr>
              <p:cNvPr id="9" name="Ink 8">
                <a:extLst>
                  <a:ext uri="{FF2B5EF4-FFF2-40B4-BE49-F238E27FC236}">
                    <a16:creationId xmlns:a16="http://schemas.microsoft.com/office/drawing/2014/main" id="{F7A2C541-D833-C3DD-B986-3E2BFC7E9BEF}"/>
                  </a:ext>
                </a:extLst>
              </p:cNvPr>
              <p:cNvPicPr/>
              <p:nvPr/>
            </p:nvPicPr>
            <p:blipFill>
              <a:blip r:embed="rId5"/>
              <a:stretch>
                <a:fillRect/>
              </a:stretch>
            </p:blipFill>
            <p:spPr>
              <a:xfrm>
                <a:off x="2448423" y="2933671"/>
                <a:ext cx="12600" cy="14400"/>
              </a:xfrm>
              <a:prstGeom prst="rect">
                <a:avLst/>
              </a:prstGeom>
            </p:spPr>
          </p:pic>
        </mc:Fallback>
      </mc:AlternateContent>
      <p:sp>
        <p:nvSpPr>
          <p:cNvPr id="10" name="TextBox 9">
            <a:extLst>
              <a:ext uri="{FF2B5EF4-FFF2-40B4-BE49-F238E27FC236}">
                <a16:creationId xmlns:a16="http://schemas.microsoft.com/office/drawing/2014/main" id="{78972ACE-2828-6733-6B59-4FD976E6F69D}"/>
              </a:ext>
            </a:extLst>
          </p:cNvPr>
          <p:cNvSpPr txBox="1"/>
          <p:nvPr/>
        </p:nvSpPr>
        <p:spPr>
          <a:xfrm>
            <a:off x="911424" y="1417457"/>
            <a:ext cx="10081120" cy="4247317"/>
          </a:xfrm>
          <a:prstGeom prst="rect">
            <a:avLst/>
          </a:prstGeom>
          <a:noFill/>
        </p:spPr>
        <p:txBody>
          <a:bodyPr wrap="square">
            <a:spAutoFit/>
          </a:bodyPr>
          <a:lstStyle/>
          <a:p>
            <a:r>
              <a:rPr lang="en-US" sz="5400" dirty="0">
                <a:ln w="0"/>
                <a:solidFill>
                  <a:srgbClr val="0000FF"/>
                </a:solidFill>
                <a:effectLst>
                  <a:outerShdw blurRad="38100" dist="19050" dir="2700000" algn="tl" rotWithShape="0">
                    <a:schemeClr val="dk1">
                      <a:alpha val="40000"/>
                    </a:schemeClr>
                  </a:outerShdw>
                </a:effectLst>
              </a:rPr>
              <a:t>II. The Spirit provides power</a:t>
            </a:r>
          </a:p>
          <a:p>
            <a:r>
              <a:rPr lang="en-US" sz="5400" dirty="0">
                <a:ln w="0"/>
                <a:solidFill>
                  <a:srgbClr val="0000FF"/>
                </a:solidFill>
                <a:effectLst>
                  <a:outerShdw blurRad="38100" dist="19050" dir="2700000" algn="tl" rotWithShape="0">
                    <a:schemeClr val="dk1">
                      <a:alpha val="40000"/>
                    </a:schemeClr>
                  </a:outerShdw>
                </a:effectLst>
              </a:rPr>
              <a:t>    for our new lives. </a:t>
            </a:r>
          </a:p>
          <a:p>
            <a:r>
              <a:rPr lang="en-US" sz="5400" dirty="0">
                <a:ln w="0"/>
                <a:solidFill>
                  <a:srgbClr val="0000FF"/>
                </a:solidFill>
                <a:effectLst>
                  <a:outerShdw blurRad="38100" dist="19050" dir="2700000" algn="tl" rotWithShape="0">
                    <a:schemeClr val="dk1">
                      <a:alpha val="40000"/>
                    </a:schemeClr>
                  </a:outerShdw>
                </a:effectLst>
              </a:rPr>
              <a:t>    </a:t>
            </a:r>
            <a:r>
              <a:rPr lang="en-US" sz="5400" dirty="0">
                <a:ln w="0"/>
                <a:effectLst>
                  <a:outerShdw blurRad="38100" dist="19050" dir="2700000" algn="tl" rotWithShape="0">
                    <a:schemeClr val="dk1">
                      <a:alpha val="40000"/>
                    </a:schemeClr>
                  </a:outerShdw>
                </a:effectLst>
              </a:rPr>
              <a:t>He begins a lifelong</a:t>
            </a:r>
          </a:p>
          <a:p>
            <a:r>
              <a:rPr lang="en-US" sz="5400" dirty="0">
                <a:ln w="0"/>
                <a:effectLst>
                  <a:outerShdw blurRad="38100" dist="19050" dir="2700000" algn="tl" rotWithShape="0">
                    <a:schemeClr val="dk1">
                      <a:alpha val="40000"/>
                    </a:schemeClr>
                  </a:outerShdw>
                </a:effectLst>
              </a:rPr>
              <a:t>    process to make us more</a:t>
            </a:r>
          </a:p>
          <a:p>
            <a:r>
              <a:rPr lang="en-US" sz="5400" dirty="0">
                <a:ln w="0"/>
                <a:effectLst>
                  <a:outerShdw blurRad="38100" dist="19050" dir="2700000" algn="tl" rotWithShape="0">
                    <a:schemeClr val="dk1">
                      <a:alpha val="40000"/>
                    </a:schemeClr>
                  </a:outerShdw>
                </a:effectLst>
              </a:rPr>
              <a:t>    like Christ </a:t>
            </a:r>
            <a:r>
              <a:rPr lang="en-US" sz="5400" dirty="0">
                <a:ln w="0"/>
                <a:solidFill>
                  <a:srgbClr val="7030A0"/>
                </a:solidFill>
                <a:effectLst>
                  <a:outerShdw blurRad="38100" dist="19050" dir="2700000" algn="tl" rotWithShape="0">
                    <a:schemeClr val="dk1">
                      <a:alpha val="40000"/>
                    </a:schemeClr>
                  </a:outerShdw>
                </a:effectLst>
              </a:rPr>
              <a:t>(2 Cor. 3:17–18). </a:t>
            </a:r>
          </a:p>
        </p:txBody>
      </p:sp>
    </p:spTree>
    <p:extLst>
      <p:ext uri="{BB962C8B-B14F-4D97-AF65-F5344CB8AC3E}">
        <p14:creationId xmlns:p14="http://schemas.microsoft.com/office/powerpoint/2010/main" val="16158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anim calcmode="lin" valueType="num">
                                      <p:cBhvr additive="base">
                                        <p:cTn id="1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 calcmode="lin" valueType="num">
                                      <p:cBhvr additive="base">
                                        <p:cTn id="1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9E4ED"/>
        </a:solidFill>
        <a:effectLst/>
      </p:bgPr>
    </p:bg>
    <p:spTree>
      <p:nvGrpSpPr>
        <p:cNvPr id="1" name="">
          <a:extLst>
            <a:ext uri="{FF2B5EF4-FFF2-40B4-BE49-F238E27FC236}">
              <a16:creationId xmlns:a16="http://schemas.microsoft.com/office/drawing/2014/main" id="{6DE72A74-64DB-A7DB-5FFB-1E5A977718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8CFFC7-49F5-4864-D948-6DB4587B8B1F}"/>
              </a:ext>
            </a:extLst>
          </p:cNvPr>
          <p:cNvSpPr>
            <a:spLocks noGrp="1"/>
          </p:cNvSpPr>
          <p:nvPr>
            <p:ph type="title"/>
          </p:nvPr>
        </p:nvSpPr>
        <p:spPr>
          <a:xfrm>
            <a:off x="1596010" y="408984"/>
            <a:ext cx="9001420" cy="1091966"/>
          </a:xfrm>
        </p:spPr>
        <p:txBody>
          <a:bodyPr>
            <a:noAutofit/>
          </a:bodyPr>
          <a:lstStyle/>
          <a:p>
            <a:pPr algn="ctr"/>
            <a:r>
              <a:rPr lang="en-US"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WORK OF THE SPIRIT</a:t>
            </a:r>
            <a:endParaRPr lang="en-GB"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endParaRP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0B24ED07-0D87-1585-52C8-2CCAC495ECB6}"/>
                  </a:ext>
                </a:extLst>
              </p14:cNvPr>
              <p14:cNvContentPartPr/>
              <p14:nvPr/>
            </p14:nvContentPartPr>
            <p14:xfrm>
              <a:off x="3627423" y="1212151"/>
              <a:ext cx="360" cy="360"/>
            </p14:xfrm>
          </p:contentPart>
        </mc:Choice>
        <mc:Fallback>
          <p:pic>
            <p:nvPicPr>
              <p:cNvPr id="3" name="Ink 2">
                <a:extLst>
                  <a:ext uri="{FF2B5EF4-FFF2-40B4-BE49-F238E27FC236}">
                    <a16:creationId xmlns:a16="http://schemas.microsoft.com/office/drawing/2014/main" id="{0B24ED07-0D87-1585-52C8-2CCAC495ECB6}"/>
                  </a:ext>
                </a:extLst>
              </p:cNvPr>
              <p:cNvPicPr/>
              <p:nvPr/>
            </p:nvPicPr>
            <p:blipFill>
              <a:blip r:embed="rId3"/>
              <a:stretch>
                <a:fillRect/>
              </a:stretch>
            </p:blipFill>
            <p:spPr>
              <a:xfrm>
                <a:off x="3621303" y="1206031"/>
                <a:ext cx="12600" cy="12600"/>
              </a:xfrm>
              <a:prstGeom prst="rect">
                <a:avLst/>
              </a:prstGeom>
            </p:spPr>
          </p:pic>
        </mc:Fallback>
      </mc:AlternateContent>
      <p:grpSp>
        <p:nvGrpSpPr>
          <p:cNvPr id="8" name="Group 7">
            <a:extLst>
              <a:ext uri="{FF2B5EF4-FFF2-40B4-BE49-F238E27FC236}">
                <a16:creationId xmlns:a16="http://schemas.microsoft.com/office/drawing/2014/main" id="{773AF0FC-DDBA-F31B-062F-2403448D2BB7}"/>
              </a:ext>
            </a:extLst>
          </p:cNvPr>
          <p:cNvGrpSpPr/>
          <p:nvPr/>
        </p:nvGrpSpPr>
        <p:grpSpPr>
          <a:xfrm>
            <a:off x="5486103" y="5354890"/>
            <a:ext cx="360" cy="12240"/>
            <a:chOff x="5486103" y="5354890"/>
            <a:chExt cx="360" cy="12240"/>
          </a:xfrm>
        </p:grpSpPr>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B0736BD7-B550-34F1-CF90-A6A0B2C875CE}"/>
                    </a:ext>
                  </a:extLst>
                </p14:cNvPr>
                <p14:cNvContentPartPr/>
                <p14:nvPr/>
              </p14:nvContentPartPr>
              <p14:xfrm>
                <a:off x="5486103" y="5364970"/>
                <a:ext cx="360" cy="2160"/>
              </p14:xfrm>
            </p:contentPart>
          </mc:Choice>
          <mc:Fallback>
            <p:pic>
              <p:nvPicPr>
                <p:cNvPr id="6" name="Ink 5">
                  <a:extLst>
                    <a:ext uri="{FF2B5EF4-FFF2-40B4-BE49-F238E27FC236}">
                      <a16:creationId xmlns:a16="http://schemas.microsoft.com/office/drawing/2014/main" id="{B0736BD7-B550-34F1-CF90-A6A0B2C875CE}"/>
                    </a:ext>
                  </a:extLst>
                </p:cNvPr>
                <p:cNvPicPr/>
                <p:nvPr/>
              </p:nvPicPr>
              <p:blipFill>
                <a:blip r:embed="rId5"/>
                <a:stretch>
                  <a:fillRect/>
                </a:stretch>
              </p:blipFill>
              <p:spPr>
                <a:xfrm>
                  <a:off x="5479983" y="5358850"/>
                  <a:ext cx="12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C8F2B680-AD95-735A-BDC1-5F2EA25B20AC}"/>
                    </a:ext>
                  </a:extLst>
                </p14:cNvPr>
                <p14:cNvContentPartPr/>
                <p14:nvPr/>
              </p14:nvContentPartPr>
              <p14:xfrm>
                <a:off x="5486103" y="5354890"/>
                <a:ext cx="360" cy="2160"/>
              </p14:xfrm>
            </p:contentPart>
          </mc:Choice>
          <mc:Fallback>
            <p:pic>
              <p:nvPicPr>
                <p:cNvPr id="7" name="Ink 6">
                  <a:extLst>
                    <a:ext uri="{FF2B5EF4-FFF2-40B4-BE49-F238E27FC236}">
                      <a16:creationId xmlns:a16="http://schemas.microsoft.com/office/drawing/2014/main" id="{C8F2B680-AD95-735A-BDC1-5F2EA25B20AC}"/>
                    </a:ext>
                  </a:extLst>
                </p:cNvPr>
                <p:cNvPicPr/>
                <p:nvPr/>
              </p:nvPicPr>
              <p:blipFill>
                <a:blip r:embed="rId7"/>
                <a:stretch>
                  <a:fillRect/>
                </a:stretch>
              </p:blipFill>
              <p:spPr>
                <a:xfrm>
                  <a:off x="5479983" y="5347546"/>
                  <a:ext cx="12600" cy="16848"/>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DA036045-19DA-1CA6-7CB2-7C0DDD527A23}"/>
                  </a:ext>
                </a:extLst>
              </p14:cNvPr>
              <p14:cNvContentPartPr/>
              <p14:nvPr/>
            </p14:nvContentPartPr>
            <p14:xfrm>
              <a:off x="2454543" y="2939791"/>
              <a:ext cx="360" cy="2160"/>
            </p14:xfrm>
          </p:contentPart>
        </mc:Choice>
        <mc:Fallback>
          <p:pic>
            <p:nvPicPr>
              <p:cNvPr id="9" name="Ink 8">
                <a:extLst>
                  <a:ext uri="{FF2B5EF4-FFF2-40B4-BE49-F238E27FC236}">
                    <a16:creationId xmlns:a16="http://schemas.microsoft.com/office/drawing/2014/main" id="{DA036045-19DA-1CA6-7CB2-7C0DDD527A23}"/>
                  </a:ext>
                </a:extLst>
              </p:cNvPr>
              <p:cNvPicPr/>
              <p:nvPr/>
            </p:nvPicPr>
            <p:blipFill>
              <a:blip r:embed="rId5"/>
              <a:stretch>
                <a:fillRect/>
              </a:stretch>
            </p:blipFill>
            <p:spPr>
              <a:xfrm>
                <a:off x="2448423" y="2933671"/>
                <a:ext cx="12600" cy="14400"/>
              </a:xfrm>
              <a:prstGeom prst="rect">
                <a:avLst/>
              </a:prstGeom>
            </p:spPr>
          </p:pic>
        </mc:Fallback>
      </mc:AlternateContent>
      <p:sp>
        <p:nvSpPr>
          <p:cNvPr id="10" name="TextBox 9">
            <a:extLst>
              <a:ext uri="{FF2B5EF4-FFF2-40B4-BE49-F238E27FC236}">
                <a16:creationId xmlns:a16="http://schemas.microsoft.com/office/drawing/2014/main" id="{4A8CCAC2-302B-328E-3373-84E6C2607474}"/>
              </a:ext>
            </a:extLst>
          </p:cNvPr>
          <p:cNvSpPr txBox="1"/>
          <p:nvPr/>
        </p:nvSpPr>
        <p:spPr>
          <a:xfrm>
            <a:off x="911424" y="1417457"/>
            <a:ext cx="10081120" cy="4832092"/>
          </a:xfrm>
          <a:prstGeom prst="rect">
            <a:avLst/>
          </a:prstGeom>
          <a:noFill/>
        </p:spPr>
        <p:txBody>
          <a:bodyPr wrap="square">
            <a:spAutoFit/>
          </a:bodyPr>
          <a:lstStyle/>
          <a:p>
            <a:r>
              <a:rPr lang="en-US" sz="4400" dirty="0">
                <a:ln w="0"/>
                <a:solidFill>
                  <a:srgbClr val="0000FF"/>
                </a:solidFill>
                <a:effectLst>
                  <a:outerShdw blurRad="38100" dist="19050" dir="2700000" algn="tl" rotWithShape="0">
                    <a:schemeClr val="dk1">
                      <a:alpha val="40000"/>
                    </a:schemeClr>
                  </a:outerShdw>
                </a:effectLst>
              </a:rPr>
              <a:t>III. The Spirit unites the Christian</a:t>
            </a:r>
          </a:p>
          <a:p>
            <a:r>
              <a:rPr lang="en-US" sz="4400" dirty="0">
                <a:ln w="0"/>
                <a:solidFill>
                  <a:srgbClr val="0000FF"/>
                </a:solidFill>
                <a:effectLst>
                  <a:outerShdw blurRad="38100" dist="19050" dir="2700000" algn="tl" rotWithShape="0">
                    <a:schemeClr val="dk1">
                      <a:alpha val="40000"/>
                    </a:schemeClr>
                  </a:outerShdw>
                </a:effectLst>
              </a:rPr>
              <a:t>     community in Christ </a:t>
            </a:r>
          </a:p>
          <a:p>
            <a:r>
              <a:rPr lang="en-US" sz="4400" dirty="0">
                <a:ln w="0"/>
                <a:solidFill>
                  <a:srgbClr val="0000FF"/>
                </a:solidFill>
                <a:effectLst>
                  <a:outerShdw blurRad="38100" dist="19050" dir="2700000" algn="tl" rotWithShape="0">
                    <a:schemeClr val="dk1">
                      <a:alpha val="40000"/>
                    </a:schemeClr>
                  </a:outerShdw>
                </a:effectLst>
              </a:rPr>
              <a:t>     </a:t>
            </a:r>
            <a:r>
              <a:rPr lang="en-US" sz="4400" dirty="0">
                <a:ln w="0"/>
                <a:solidFill>
                  <a:srgbClr val="7030A0"/>
                </a:solidFill>
                <a:effectLst>
                  <a:outerShdw blurRad="38100" dist="19050" dir="2700000" algn="tl" rotWithShape="0">
                    <a:schemeClr val="dk1">
                      <a:alpha val="40000"/>
                    </a:schemeClr>
                  </a:outerShdw>
                </a:effectLst>
              </a:rPr>
              <a:t>(Ephesians 2:19–22). </a:t>
            </a:r>
          </a:p>
          <a:p>
            <a:r>
              <a:rPr lang="en-US" sz="4400" dirty="0">
                <a:ln w="0"/>
                <a:solidFill>
                  <a:srgbClr val="0000FF"/>
                </a:solidFill>
                <a:effectLst>
                  <a:outerShdw blurRad="38100" dist="19050" dir="2700000" algn="tl" rotWithShape="0">
                    <a:schemeClr val="dk1">
                      <a:alpha val="40000"/>
                    </a:schemeClr>
                  </a:outerShdw>
                </a:effectLst>
              </a:rPr>
              <a:t>     </a:t>
            </a:r>
            <a:r>
              <a:rPr lang="en-US" sz="4400" dirty="0">
                <a:ln w="0"/>
                <a:effectLst>
                  <a:outerShdw blurRad="38100" dist="19050" dir="2700000" algn="tl" rotWithShape="0">
                    <a:schemeClr val="dk1">
                      <a:alpha val="40000"/>
                    </a:schemeClr>
                  </a:outerShdw>
                </a:effectLst>
              </a:rPr>
              <a:t>The Holy Spirit can be</a:t>
            </a:r>
          </a:p>
          <a:p>
            <a:r>
              <a:rPr lang="en-US" sz="4400" dirty="0">
                <a:ln w="0"/>
                <a:effectLst>
                  <a:outerShdw blurRad="38100" dist="19050" dir="2700000" algn="tl" rotWithShape="0">
                    <a:schemeClr val="dk1">
                      <a:alpha val="40000"/>
                    </a:schemeClr>
                  </a:outerShdw>
                </a:effectLst>
              </a:rPr>
              <a:t>     experienced by all, and he works</a:t>
            </a:r>
          </a:p>
          <a:p>
            <a:r>
              <a:rPr lang="en-US" sz="4400" dirty="0">
                <a:ln w="0"/>
                <a:effectLst>
                  <a:outerShdw blurRad="38100" dist="19050" dir="2700000" algn="tl" rotWithShape="0">
                    <a:schemeClr val="dk1">
                      <a:alpha val="40000"/>
                    </a:schemeClr>
                  </a:outerShdw>
                </a:effectLst>
              </a:rPr>
              <a:t>     through all </a:t>
            </a:r>
          </a:p>
          <a:p>
            <a:r>
              <a:rPr lang="en-US" sz="4400" dirty="0">
                <a:ln w="0"/>
                <a:solidFill>
                  <a:srgbClr val="0000FF"/>
                </a:solidFill>
                <a:effectLst>
                  <a:outerShdw blurRad="38100" dist="19050" dir="2700000" algn="tl" rotWithShape="0">
                    <a:schemeClr val="dk1">
                      <a:alpha val="40000"/>
                    </a:schemeClr>
                  </a:outerShdw>
                </a:effectLst>
              </a:rPr>
              <a:t>     </a:t>
            </a:r>
            <a:r>
              <a:rPr lang="en-US" sz="4400" dirty="0">
                <a:ln w="0"/>
                <a:solidFill>
                  <a:srgbClr val="7030A0"/>
                </a:solidFill>
                <a:effectLst>
                  <a:outerShdw blurRad="38100" dist="19050" dir="2700000" algn="tl" rotWithShape="0">
                    <a:schemeClr val="dk1">
                      <a:alpha val="40000"/>
                    </a:schemeClr>
                  </a:outerShdw>
                </a:effectLst>
              </a:rPr>
              <a:t>(1Cor. 12:11; Ephesians 4:4).</a:t>
            </a:r>
          </a:p>
        </p:txBody>
      </p:sp>
    </p:spTree>
    <p:extLst>
      <p:ext uri="{BB962C8B-B14F-4D97-AF65-F5344CB8AC3E}">
        <p14:creationId xmlns:p14="http://schemas.microsoft.com/office/powerpoint/2010/main" val="193127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 calcmode="lin" valueType="num">
                                      <p:cBhvr additive="base">
                                        <p:cTn id="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anim calcmode="lin" valueType="num">
                                      <p:cBhvr additive="base">
                                        <p:cTn id="1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anim calcmode="lin" valueType="num">
                                      <p:cBhvr additive="base">
                                        <p:cTn id="15"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anim calcmode="lin" valueType="num">
                                      <p:cBhvr additive="base">
                                        <p:cTn id="19"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9E4ED"/>
        </a:solidFill>
        <a:effectLst/>
      </p:bgPr>
    </p:bg>
    <p:spTree>
      <p:nvGrpSpPr>
        <p:cNvPr id="1" name="">
          <a:extLst>
            <a:ext uri="{FF2B5EF4-FFF2-40B4-BE49-F238E27FC236}">
              <a16:creationId xmlns:a16="http://schemas.microsoft.com/office/drawing/2014/main" id="{72B3CDDA-976B-FDF9-E27D-563E352285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6896E0-742B-1644-734C-9A5DE0FF2E66}"/>
              </a:ext>
            </a:extLst>
          </p:cNvPr>
          <p:cNvSpPr>
            <a:spLocks noGrp="1"/>
          </p:cNvSpPr>
          <p:nvPr>
            <p:ph type="title"/>
          </p:nvPr>
        </p:nvSpPr>
        <p:spPr>
          <a:xfrm>
            <a:off x="983432" y="476672"/>
            <a:ext cx="10297144" cy="1944216"/>
          </a:xfrm>
        </p:spPr>
        <p:txBody>
          <a:bodyPr>
            <a:noAutofit/>
          </a:bodyPr>
          <a:lstStyle/>
          <a:p>
            <a:pPr algn="ctr"/>
            <a:r>
              <a:rPr lang="en-US" sz="48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THE PHRASE </a:t>
            </a:r>
            <a:r>
              <a:rPr lang="en-US" sz="4800" b="1" dirty="0">
                <a:ln w="0"/>
                <a:solidFill>
                  <a:srgbClr val="00B05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LIVE BY THE SPIRIT </a:t>
            </a:r>
            <a:br>
              <a:rPr lang="en-US" sz="48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br>
            <a:r>
              <a:rPr lang="en-US" sz="48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(PNEUMATI PERIPATEITE)</a:t>
            </a:r>
            <a:endParaRPr lang="en-GB" sz="48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endParaRPr>
          </a:p>
        </p:txBody>
      </p:sp>
      <p:sp>
        <p:nvSpPr>
          <p:cNvPr id="5" name="TextBox 4">
            <a:extLst>
              <a:ext uri="{FF2B5EF4-FFF2-40B4-BE49-F238E27FC236}">
                <a16:creationId xmlns:a16="http://schemas.microsoft.com/office/drawing/2014/main" id="{497A75D0-6734-A3F9-1A15-9BB6AECB221A}"/>
              </a:ext>
            </a:extLst>
          </p:cNvPr>
          <p:cNvSpPr txBox="1"/>
          <p:nvPr/>
        </p:nvSpPr>
        <p:spPr>
          <a:xfrm>
            <a:off x="1273624" y="2428808"/>
            <a:ext cx="9645832" cy="2585323"/>
          </a:xfrm>
          <a:prstGeom prst="rect">
            <a:avLst/>
          </a:prstGeom>
          <a:noFill/>
        </p:spPr>
        <p:txBody>
          <a:bodyPr wrap="square">
            <a:spAutoFit/>
          </a:bodyPr>
          <a:lstStyle/>
          <a:p>
            <a:r>
              <a:rPr lang="en-US" sz="5400" b="1" dirty="0"/>
              <a:t>Conveys the meaning of the literal translation </a:t>
            </a:r>
            <a:r>
              <a:rPr lang="en-US" sz="5400" b="1" dirty="0">
                <a:solidFill>
                  <a:srgbClr val="0000FF"/>
                </a:solidFill>
              </a:rPr>
              <a:t>“by the Spirit keep on walking.” </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92BFA70A-4480-F02D-763C-B896B14A2A74}"/>
                  </a:ext>
                </a:extLst>
              </p14:cNvPr>
              <p14:cNvContentPartPr/>
              <p14:nvPr/>
            </p14:nvContentPartPr>
            <p14:xfrm>
              <a:off x="3627423" y="1212151"/>
              <a:ext cx="360" cy="360"/>
            </p14:xfrm>
          </p:contentPart>
        </mc:Choice>
        <mc:Fallback xmlns="">
          <p:pic>
            <p:nvPicPr>
              <p:cNvPr id="3" name="Ink 2">
                <a:extLst>
                  <a:ext uri="{FF2B5EF4-FFF2-40B4-BE49-F238E27FC236}">
                    <a16:creationId xmlns:a16="http://schemas.microsoft.com/office/drawing/2014/main" id="{92BFA70A-4480-F02D-763C-B896B14A2A74}"/>
                  </a:ext>
                </a:extLst>
              </p:cNvPr>
              <p:cNvPicPr/>
              <p:nvPr/>
            </p:nvPicPr>
            <p:blipFill>
              <a:blip r:embed="rId3"/>
              <a:stretch>
                <a:fillRect/>
              </a:stretch>
            </p:blipFill>
            <p:spPr>
              <a:xfrm>
                <a:off x="3621303" y="1206031"/>
                <a:ext cx="12600" cy="12600"/>
              </a:xfrm>
              <a:prstGeom prst="rect">
                <a:avLst/>
              </a:prstGeom>
            </p:spPr>
          </p:pic>
        </mc:Fallback>
      </mc:AlternateContent>
      <p:grpSp>
        <p:nvGrpSpPr>
          <p:cNvPr id="8" name="Group 7">
            <a:extLst>
              <a:ext uri="{FF2B5EF4-FFF2-40B4-BE49-F238E27FC236}">
                <a16:creationId xmlns:a16="http://schemas.microsoft.com/office/drawing/2014/main" id="{911A975D-DAFC-AF3F-E9AE-8C6C6362145A}"/>
              </a:ext>
            </a:extLst>
          </p:cNvPr>
          <p:cNvGrpSpPr/>
          <p:nvPr/>
        </p:nvGrpSpPr>
        <p:grpSpPr>
          <a:xfrm>
            <a:off x="5486103" y="5354890"/>
            <a:ext cx="360" cy="12240"/>
            <a:chOff x="5486103" y="5354890"/>
            <a:chExt cx="360" cy="12240"/>
          </a:xfrm>
        </p:grpSpPr>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5F315D05-88B1-AAEB-5934-1327C0F49615}"/>
                    </a:ext>
                  </a:extLst>
                </p14:cNvPr>
                <p14:cNvContentPartPr/>
                <p14:nvPr/>
              </p14:nvContentPartPr>
              <p14:xfrm>
                <a:off x="5486103" y="5364970"/>
                <a:ext cx="360" cy="2160"/>
              </p14:xfrm>
            </p:contentPart>
          </mc:Choice>
          <mc:Fallback xmlns="">
            <p:pic>
              <p:nvPicPr>
                <p:cNvPr id="6" name="Ink 5">
                  <a:extLst>
                    <a:ext uri="{FF2B5EF4-FFF2-40B4-BE49-F238E27FC236}">
                      <a16:creationId xmlns:a16="http://schemas.microsoft.com/office/drawing/2014/main" id="{5F315D05-88B1-AAEB-5934-1327C0F49615}"/>
                    </a:ext>
                  </a:extLst>
                </p:cNvPr>
                <p:cNvPicPr/>
                <p:nvPr/>
              </p:nvPicPr>
              <p:blipFill>
                <a:blip r:embed="rId5"/>
                <a:stretch>
                  <a:fillRect/>
                </a:stretch>
              </p:blipFill>
              <p:spPr>
                <a:xfrm>
                  <a:off x="5479983" y="5358850"/>
                  <a:ext cx="12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7808B786-5DCE-1800-A808-5C43FB05CDCC}"/>
                    </a:ext>
                  </a:extLst>
                </p14:cNvPr>
                <p14:cNvContentPartPr/>
                <p14:nvPr/>
              </p14:nvContentPartPr>
              <p14:xfrm>
                <a:off x="5486103" y="5354890"/>
                <a:ext cx="360" cy="2160"/>
              </p14:xfrm>
            </p:contentPart>
          </mc:Choice>
          <mc:Fallback xmlns="">
            <p:pic>
              <p:nvPicPr>
                <p:cNvPr id="7" name="Ink 6">
                  <a:extLst>
                    <a:ext uri="{FF2B5EF4-FFF2-40B4-BE49-F238E27FC236}">
                      <a16:creationId xmlns:a16="http://schemas.microsoft.com/office/drawing/2014/main" id="{7808B786-5DCE-1800-A808-5C43FB05CDCC}"/>
                    </a:ext>
                  </a:extLst>
                </p:cNvPr>
                <p:cNvPicPr/>
                <p:nvPr/>
              </p:nvPicPr>
              <p:blipFill>
                <a:blip r:embed="rId7"/>
                <a:stretch>
                  <a:fillRect/>
                </a:stretch>
              </p:blipFill>
              <p:spPr>
                <a:xfrm>
                  <a:off x="5479983" y="5347546"/>
                  <a:ext cx="12600" cy="1684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12829356-A57B-F17D-0FCC-DBC7D3A5F851}"/>
                  </a:ext>
                </a:extLst>
              </p14:cNvPr>
              <p14:cNvContentPartPr/>
              <p14:nvPr/>
            </p14:nvContentPartPr>
            <p14:xfrm>
              <a:off x="2454543" y="2939791"/>
              <a:ext cx="360" cy="2160"/>
            </p14:xfrm>
          </p:contentPart>
        </mc:Choice>
        <mc:Fallback xmlns="">
          <p:pic>
            <p:nvPicPr>
              <p:cNvPr id="9" name="Ink 8">
                <a:extLst>
                  <a:ext uri="{FF2B5EF4-FFF2-40B4-BE49-F238E27FC236}">
                    <a16:creationId xmlns:a16="http://schemas.microsoft.com/office/drawing/2014/main" id="{12829356-A57B-F17D-0FCC-DBC7D3A5F851}"/>
                  </a:ext>
                </a:extLst>
              </p:cNvPr>
              <p:cNvPicPr/>
              <p:nvPr/>
            </p:nvPicPr>
            <p:blipFill>
              <a:blip r:embed="rId5"/>
              <a:stretch>
                <a:fillRect/>
              </a:stretch>
            </p:blipFill>
            <p:spPr>
              <a:xfrm>
                <a:off x="2448423" y="2933671"/>
                <a:ext cx="12600" cy="14400"/>
              </a:xfrm>
              <a:prstGeom prst="rect">
                <a:avLst/>
              </a:prstGeom>
            </p:spPr>
          </p:pic>
        </mc:Fallback>
      </mc:AlternateContent>
    </p:spTree>
    <p:extLst>
      <p:ext uri="{BB962C8B-B14F-4D97-AF65-F5344CB8AC3E}">
        <p14:creationId xmlns:p14="http://schemas.microsoft.com/office/powerpoint/2010/main" val="161636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E4ED"/>
        </a:solidFill>
        <a:effectLst/>
      </p:bgPr>
    </p:bg>
    <p:spTree>
      <p:nvGrpSpPr>
        <p:cNvPr id="1" name="">
          <a:extLst>
            <a:ext uri="{FF2B5EF4-FFF2-40B4-BE49-F238E27FC236}">
              <a16:creationId xmlns:a16="http://schemas.microsoft.com/office/drawing/2014/main" id="{DDFADB9E-6AEF-1895-D25F-E2FA22330A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70436-0F62-E4EF-ED88-6C2D957931F9}"/>
              </a:ext>
            </a:extLst>
          </p:cNvPr>
          <p:cNvSpPr>
            <a:spLocks noGrp="1"/>
          </p:cNvSpPr>
          <p:nvPr>
            <p:ph type="title"/>
          </p:nvPr>
        </p:nvSpPr>
        <p:spPr>
          <a:xfrm>
            <a:off x="983432" y="476672"/>
            <a:ext cx="10297144" cy="1022118"/>
          </a:xfrm>
        </p:spPr>
        <p:txBody>
          <a:bodyPr>
            <a:noAutofit/>
          </a:bodyPr>
          <a:lstStyle/>
          <a:p>
            <a:pPr algn="ctr"/>
            <a:r>
              <a:rPr lang="en-US" sz="6000" b="1" dirty="0">
                <a:ln w="0"/>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WALKING IN THE SPIRIT</a:t>
            </a:r>
            <a:endParaRPr lang="en-GB" sz="60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922C7503-7043-17FE-198C-A4ED13495EA1}"/>
                  </a:ext>
                </a:extLst>
              </p14:cNvPr>
              <p14:cNvContentPartPr/>
              <p14:nvPr/>
            </p14:nvContentPartPr>
            <p14:xfrm>
              <a:off x="3627423" y="1212151"/>
              <a:ext cx="360" cy="360"/>
            </p14:xfrm>
          </p:contentPart>
        </mc:Choice>
        <mc:Fallback xmlns="">
          <p:pic>
            <p:nvPicPr>
              <p:cNvPr id="3" name="Ink 2">
                <a:extLst>
                  <a:ext uri="{FF2B5EF4-FFF2-40B4-BE49-F238E27FC236}">
                    <a16:creationId xmlns:a16="http://schemas.microsoft.com/office/drawing/2014/main" id="{922C7503-7043-17FE-198C-A4ED13495EA1}"/>
                  </a:ext>
                </a:extLst>
              </p:cNvPr>
              <p:cNvPicPr/>
              <p:nvPr/>
            </p:nvPicPr>
            <p:blipFill>
              <a:blip r:embed="rId3"/>
              <a:stretch>
                <a:fillRect/>
              </a:stretch>
            </p:blipFill>
            <p:spPr>
              <a:xfrm>
                <a:off x="3621303" y="1206031"/>
                <a:ext cx="12600" cy="12600"/>
              </a:xfrm>
              <a:prstGeom prst="rect">
                <a:avLst/>
              </a:prstGeom>
            </p:spPr>
          </p:pic>
        </mc:Fallback>
      </mc:AlternateContent>
      <p:grpSp>
        <p:nvGrpSpPr>
          <p:cNvPr id="8" name="Group 7">
            <a:extLst>
              <a:ext uri="{FF2B5EF4-FFF2-40B4-BE49-F238E27FC236}">
                <a16:creationId xmlns:a16="http://schemas.microsoft.com/office/drawing/2014/main" id="{0A1E63EC-DCFA-B158-0FDB-540B80625CE9}"/>
              </a:ext>
            </a:extLst>
          </p:cNvPr>
          <p:cNvGrpSpPr/>
          <p:nvPr/>
        </p:nvGrpSpPr>
        <p:grpSpPr>
          <a:xfrm>
            <a:off x="5486103" y="5354890"/>
            <a:ext cx="360" cy="12240"/>
            <a:chOff x="5486103" y="5354890"/>
            <a:chExt cx="360" cy="12240"/>
          </a:xfrm>
        </p:grpSpPr>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C62C0D1C-D213-FE3A-7CF9-F0B8598388C7}"/>
                    </a:ext>
                  </a:extLst>
                </p14:cNvPr>
                <p14:cNvContentPartPr/>
                <p14:nvPr/>
              </p14:nvContentPartPr>
              <p14:xfrm>
                <a:off x="5486103" y="5364970"/>
                <a:ext cx="360" cy="2160"/>
              </p14:xfrm>
            </p:contentPart>
          </mc:Choice>
          <mc:Fallback xmlns="">
            <p:pic>
              <p:nvPicPr>
                <p:cNvPr id="6" name="Ink 5">
                  <a:extLst>
                    <a:ext uri="{FF2B5EF4-FFF2-40B4-BE49-F238E27FC236}">
                      <a16:creationId xmlns:a16="http://schemas.microsoft.com/office/drawing/2014/main" id="{C62C0D1C-D213-FE3A-7CF9-F0B8598388C7}"/>
                    </a:ext>
                  </a:extLst>
                </p:cNvPr>
                <p:cNvPicPr/>
                <p:nvPr/>
              </p:nvPicPr>
              <p:blipFill>
                <a:blip r:embed="rId5"/>
                <a:stretch>
                  <a:fillRect/>
                </a:stretch>
              </p:blipFill>
              <p:spPr>
                <a:xfrm>
                  <a:off x="5479983" y="5358850"/>
                  <a:ext cx="12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3B0E715D-F671-7DFD-E19A-B69F95AD800D}"/>
                    </a:ext>
                  </a:extLst>
                </p14:cNvPr>
                <p14:cNvContentPartPr/>
                <p14:nvPr/>
              </p14:nvContentPartPr>
              <p14:xfrm>
                <a:off x="5486103" y="5354890"/>
                <a:ext cx="360" cy="2160"/>
              </p14:xfrm>
            </p:contentPart>
          </mc:Choice>
          <mc:Fallback xmlns="">
            <p:pic>
              <p:nvPicPr>
                <p:cNvPr id="7" name="Ink 6">
                  <a:extLst>
                    <a:ext uri="{FF2B5EF4-FFF2-40B4-BE49-F238E27FC236}">
                      <a16:creationId xmlns:a16="http://schemas.microsoft.com/office/drawing/2014/main" id="{3B0E715D-F671-7DFD-E19A-B69F95AD800D}"/>
                    </a:ext>
                  </a:extLst>
                </p:cNvPr>
                <p:cNvPicPr/>
                <p:nvPr/>
              </p:nvPicPr>
              <p:blipFill>
                <a:blip r:embed="rId5"/>
                <a:stretch>
                  <a:fillRect/>
                </a:stretch>
              </p:blipFill>
              <p:spPr>
                <a:xfrm>
                  <a:off x="5479983" y="5348770"/>
                  <a:ext cx="12600" cy="14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432EBF15-96CD-EE5B-5891-1E62453BA3B7}"/>
                  </a:ext>
                </a:extLst>
              </p14:cNvPr>
              <p14:cNvContentPartPr/>
              <p14:nvPr/>
            </p14:nvContentPartPr>
            <p14:xfrm>
              <a:off x="2454543" y="2939791"/>
              <a:ext cx="360" cy="2160"/>
            </p14:xfrm>
          </p:contentPart>
        </mc:Choice>
        <mc:Fallback xmlns="">
          <p:pic>
            <p:nvPicPr>
              <p:cNvPr id="9" name="Ink 8">
                <a:extLst>
                  <a:ext uri="{FF2B5EF4-FFF2-40B4-BE49-F238E27FC236}">
                    <a16:creationId xmlns:a16="http://schemas.microsoft.com/office/drawing/2014/main" id="{432EBF15-96CD-EE5B-5891-1E62453BA3B7}"/>
                  </a:ext>
                </a:extLst>
              </p:cNvPr>
              <p:cNvPicPr/>
              <p:nvPr/>
            </p:nvPicPr>
            <p:blipFill>
              <a:blip r:embed="rId5"/>
              <a:stretch>
                <a:fillRect/>
              </a:stretch>
            </p:blipFill>
            <p:spPr>
              <a:xfrm>
                <a:off x="2448423" y="2933671"/>
                <a:ext cx="12600" cy="14400"/>
              </a:xfrm>
              <a:prstGeom prst="rect">
                <a:avLst/>
              </a:prstGeom>
            </p:spPr>
          </p:pic>
        </mc:Fallback>
      </mc:AlternateContent>
      <p:pic>
        <p:nvPicPr>
          <p:cNvPr id="4" name="Picture 3">
            <a:extLst>
              <a:ext uri="{FF2B5EF4-FFF2-40B4-BE49-F238E27FC236}">
                <a16:creationId xmlns:a16="http://schemas.microsoft.com/office/drawing/2014/main" id="{8237461E-A69F-6246-8590-6311A62C5250}"/>
              </a:ext>
            </a:extLst>
          </p:cNvPr>
          <p:cNvPicPr>
            <a:picLocks noChangeAspect="1"/>
          </p:cNvPicPr>
          <p:nvPr/>
        </p:nvPicPr>
        <p:blipFill>
          <a:blip r:embed="rId8"/>
          <a:stretch>
            <a:fillRect/>
          </a:stretch>
        </p:blipFill>
        <p:spPr>
          <a:xfrm>
            <a:off x="0" y="0"/>
            <a:ext cx="12192000" cy="6858000"/>
          </a:xfrm>
          <a:prstGeom prst="rect">
            <a:avLst/>
          </a:prstGeom>
        </p:spPr>
      </p:pic>
    </p:spTree>
    <p:extLst>
      <p:ext uri="{BB962C8B-B14F-4D97-AF65-F5344CB8AC3E}">
        <p14:creationId xmlns:p14="http://schemas.microsoft.com/office/powerpoint/2010/main" val="622540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9E4ED"/>
        </a:solidFill>
        <a:effectLst/>
      </p:bgPr>
    </p:bg>
    <p:spTree>
      <p:nvGrpSpPr>
        <p:cNvPr id="1" name="">
          <a:extLst>
            <a:ext uri="{FF2B5EF4-FFF2-40B4-BE49-F238E27FC236}">
              <a16:creationId xmlns:a16="http://schemas.microsoft.com/office/drawing/2014/main" id="{7C9E7E0D-A731-1364-25A4-C406C925A9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D2B0D-1AE2-FBC2-A305-BA58025C0A9E}"/>
              </a:ext>
            </a:extLst>
          </p:cNvPr>
          <p:cNvSpPr>
            <a:spLocks noGrp="1"/>
          </p:cNvSpPr>
          <p:nvPr>
            <p:ph type="title"/>
          </p:nvPr>
        </p:nvSpPr>
        <p:spPr>
          <a:xfrm>
            <a:off x="1415480" y="476672"/>
            <a:ext cx="9432688" cy="792088"/>
          </a:xfrm>
        </p:spPr>
        <p:txBody>
          <a:bodyPr>
            <a:noAutofit/>
          </a:bodyPr>
          <a:lstStyle/>
          <a:p>
            <a:pPr algn="ctr"/>
            <a:r>
              <a:rPr lang="en-US" sz="60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WALKING </a:t>
            </a:r>
            <a:endParaRPr lang="en-GB" sz="60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endParaRPr>
          </a:p>
        </p:txBody>
      </p:sp>
      <p:sp>
        <p:nvSpPr>
          <p:cNvPr id="5" name="TextBox 4">
            <a:extLst>
              <a:ext uri="{FF2B5EF4-FFF2-40B4-BE49-F238E27FC236}">
                <a16:creationId xmlns:a16="http://schemas.microsoft.com/office/drawing/2014/main" id="{35799481-C600-27CF-555F-29399A4B8861}"/>
              </a:ext>
            </a:extLst>
          </p:cNvPr>
          <p:cNvSpPr txBox="1"/>
          <p:nvPr/>
        </p:nvSpPr>
        <p:spPr>
          <a:xfrm>
            <a:off x="1201256" y="1628800"/>
            <a:ext cx="9863296" cy="3785652"/>
          </a:xfrm>
          <a:prstGeom prst="rect">
            <a:avLst/>
          </a:prstGeom>
          <a:noFill/>
        </p:spPr>
        <p:txBody>
          <a:bodyPr wrap="square">
            <a:spAutoFit/>
          </a:bodyPr>
          <a:lstStyle/>
          <a:p>
            <a:r>
              <a:rPr lang="en-US" sz="4800" b="1" dirty="0">
                <a:solidFill>
                  <a:srgbClr val="0000FF"/>
                </a:solidFill>
              </a:rPr>
              <a:t>Walking </a:t>
            </a:r>
            <a:r>
              <a:rPr lang="en-US" sz="4800" b="1" dirty="0"/>
              <a:t>means </a:t>
            </a:r>
            <a:r>
              <a:rPr lang="en-US" sz="4800" b="1" dirty="0">
                <a:solidFill>
                  <a:srgbClr val="0000FF"/>
                </a:solidFill>
              </a:rPr>
              <a:t>“living” </a:t>
            </a:r>
            <a:r>
              <a:rPr lang="en-US" sz="4800" b="1" dirty="0"/>
              <a:t>in this context, and it emphasizes the moment-by-moment contact with and guidance by the Holy Spirit for daily decisions and activities. </a:t>
            </a:r>
            <a:endParaRPr lang="en-US" sz="4800" b="1" dirty="0">
              <a:solidFill>
                <a:srgbClr val="0000FF"/>
              </a:solidFill>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D3CA3268-A78E-CA7C-0CD0-4D032D5D44E2}"/>
                  </a:ext>
                </a:extLst>
              </p14:cNvPr>
              <p14:cNvContentPartPr/>
              <p14:nvPr/>
            </p14:nvContentPartPr>
            <p14:xfrm>
              <a:off x="3627423" y="1212151"/>
              <a:ext cx="360" cy="360"/>
            </p14:xfrm>
          </p:contentPart>
        </mc:Choice>
        <mc:Fallback xmlns="">
          <p:pic>
            <p:nvPicPr>
              <p:cNvPr id="3" name="Ink 2">
                <a:extLst>
                  <a:ext uri="{FF2B5EF4-FFF2-40B4-BE49-F238E27FC236}">
                    <a16:creationId xmlns:a16="http://schemas.microsoft.com/office/drawing/2014/main" id="{D3CA3268-A78E-CA7C-0CD0-4D032D5D44E2}"/>
                  </a:ext>
                </a:extLst>
              </p:cNvPr>
              <p:cNvPicPr/>
              <p:nvPr/>
            </p:nvPicPr>
            <p:blipFill>
              <a:blip r:embed="rId3"/>
              <a:stretch>
                <a:fillRect/>
              </a:stretch>
            </p:blipFill>
            <p:spPr>
              <a:xfrm>
                <a:off x="3621303" y="1206031"/>
                <a:ext cx="12600" cy="12600"/>
              </a:xfrm>
              <a:prstGeom prst="rect">
                <a:avLst/>
              </a:prstGeom>
            </p:spPr>
          </p:pic>
        </mc:Fallback>
      </mc:AlternateContent>
      <p:grpSp>
        <p:nvGrpSpPr>
          <p:cNvPr id="8" name="Group 7">
            <a:extLst>
              <a:ext uri="{FF2B5EF4-FFF2-40B4-BE49-F238E27FC236}">
                <a16:creationId xmlns:a16="http://schemas.microsoft.com/office/drawing/2014/main" id="{E7D883EA-9034-AC92-EB01-A05A96BBB728}"/>
              </a:ext>
            </a:extLst>
          </p:cNvPr>
          <p:cNvGrpSpPr/>
          <p:nvPr/>
        </p:nvGrpSpPr>
        <p:grpSpPr>
          <a:xfrm>
            <a:off x="5486103" y="5354890"/>
            <a:ext cx="360" cy="12240"/>
            <a:chOff x="5486103" y="5354890"/>
            <a:chExt cx="360" cy="12240"/>
          </a:xfrm>
        </p:grpSpPr>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AED10E0B-AFEE-40BC-084B-0848AB169B29}"/>
                    </a:ext>
                  </a:extLst>
                </p14:cNvPr>
                <p14:cNvContentPartPr/>
                <p14:nvPr/>
              </p14:nvContentPartPr>
              <p14:xfrm>
                <a:off x="5486103" y="5364970"/>
                <a:ext cx="360" cy="2160"/>
              </p14:xfrm>
            </p:contentPart>
          </mc:Choice>
          <mc:Fallback xmlns="">
            <p:pic>
              <p:nvPicPr>
                <p:cNvPr id="6" name="Ink 5">
                  <a:extLst>
                    <a:ext uri="{FF2B5EF4-FFF2-40B4-BE49-F238E27FC236}">
                      <a16:creationId xmlns:a16="http://schemas.microsoft.com/office/drawing/2014/main" id="{AED10E0B-AFEE-40BC-084B-0848AB169B29}"/>
                    </a:ext>
                  </a:extLst>
                </p:cNvPr>
                <p:cNvPicPr/>
                <p:nvPr/>
              </p:nvPicPr>
              <p:blipFill>
                <a:blip r:embed="rId5"/>
                <a:stretch>
                  <a:fillRect/>
                </a:stretch>
              </p:blipFill>
              <p:spPr>
                <a:xfrm>
                  <a:off x="5479983" y="5358850"/>
                  <a:ext cx="12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474F7BD3-697D-4535-95E7-6040F56E59A0}"/>
                    </a:ext>
                  </a:extLst>
                </p14:cNvPr>
                <p14:cNvContentPartPr/>
                <p14:nvPr/>
              </p14:nvContentPartPr>
              <p14:xfrm>
                <a:off x="5486103" y="5354890"/>
                <a:ext cx="360" cy="2160"/>
              </p14:xfrm>
            </p:contentPart>
          </mc:Choice>
          <mc:Fallback xmlns="">
            <p:pic>
              <p:nvPicPr>
                <p:cNvPr id="7" name="Ink 6">
                  <a:extLst>
                    <a:ext uri="{FF2B5EF4-FFF2-40B4-BE49-F238E27FC236}">
                      <a16:creationId xmlns:a16="http://schemas.microsoft.com/office/drawing/2014/main" id="{474F7BD3-697D-4535-95E7-6040F56E59A0}"/>
                    </a:ext>
                  </a:extLst>
                </p:cNvPr>
                <p:cNvPicPr/>
                <p:nvPr/>
              </p:nvPicPr>
              <p:blipFill>
                <a:blip r:embed="rId7"/>
                <a:stretch>
                  <a:fillRect/>
                </a:stretch>
              </p:blipFill>
              <p:spPr>
                <a:xfrm>
                  <a:off x="5479983" y="5347546"/>
                  <a:ext cx="12600" cy="1684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0019CCC1-5E70-816C-B516-7E31D23E4C39}"/>
                  </a:ext>
                </a:extLst>
              </p14:cNvPr>
              <p14:cNvContentPartPr/>
              <p14:nvPr/>
            </p14:nvContentPartPr>
            <p14:xfrm>
              <a:off x="2454543" y="2939791"/>
              <a:ext cx="360" cy="2160"/>
            </p14:xfrm>
          </p:contentPart>
        </mc:Choice>
        <mc:Fallback xmlns="">
          <p:pic>
            <p:nvPicPr>
              <p:cNvPr id="9" name="Ink 8">
                <a:extLst>
                  <a:ext uri="{FF2B5EF4-FFF2-40B4-BE49-F238E27FC236}">
                    <a16:creationId xmlns:a16="http://schemas.microsoft.com/office/drawing/2014/main" id="{0019CCC1-5E70-816C-B516-7E31D23E4C39}"/>
                  </a:ext>
                </a:extLst>
              </p:cNvPr>
              <p:cNvPicPr/>
              <p:nvPr/>
            </p:nvPicPr>
            <p:blipFill>
              <a:blip r:embed="rId5"/>
              <a:stretch>
                <a:fillRect/>
              </a:stretch>
            </p:blipFill>
            <p:spPr>
              <a:xfrm>
                <a:off x="2448423" y="2933671"/>
                <a:ext cx="12600" cy="14400"/>
              </a:xfrm>
              <a:prstGeom prst="rect">
                <a:avLst/>
              </a:prstGeom>
            </p:spPr>
          </p:pic>
        </mc:Fallback>
      </mc:AlternateContent>
    </p:spTree>
    <p:extLst>
      <p:ext uri="{BB962C8B-B14F-4D97-AF65-F5344CB8AC3E}">
        <p14:creationId xmlns:p14="http://schemas.microsoft.com/office/powerpoint/2010/main" val="211330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9E4ED"/>
        </a:solidFill>
        <a:effectLst/>
      </p:bgPr>
    </p:bg>
    <p:spTree>
      <p:nvGrpSpPr>
        <p:cNvPr id="1" name="">
          <a:extLst>
            <a:ext uri="{FF2B5EF4-FFF2-40B4-BE49-F238E27FC236}">
              <a16:creationId xmlns:a16="http://schemas.microsoft.com/office/drawing/2014/main" id="{08724534-7CAF-711D-2758-3CB78EB2D0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0ABDC8-AE23-253C-5E9A-37114D167687}"/>
              </a:ext>
            </a:extLst>
          </p:cNvPr>
          <p:cNvSpPr>
            <a:spLocks noGrp="1"/>
          </p:cNvSpPr>
          <p:nvPr>
            <p:ph type="title"/>
          </p:nvPr>
        </p:nvSpPr>
        <p:spPr>
          <a:xfrm>
            <a:off x="1127448" y="476672"/>
            <a:ext cx="9793088" cy="792088"/>
          </a:xfrm>
        </p:spPr>
        <p:txBody>
          <a:bodyPr>
            <a:noAutofit/>
          </a:bodyPr>
          <a:lstStyle/>
          <a:p>
            <a:pPr algn="ctr"/>
            <a:r>
              <a:rPr lang="en-US"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LIVING “BY THE SPIRIT” </a:t>
            </a:r>
            <a:endParaRPr lang="en-GB"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endParaRPr>
          </a:p>
        </p:txBody>
      </p:sp>
      <p:sp>
        <p:nvSpPr>
          <p:cNvPr id="5" name="TextBox 4">
            <a:extLst>
              <a:ext uri="{FF2B5EF4-FFF2-40B4-BE49-F238E27FC236}">
                <a16:creationId xmlns:a16="http://schemas.microsoft.com/office/drawing/2014/main" id="{85790EF4-13C3-0B8D-E08D-1E74774C43F8}"/>
              </a:ext>
            </a:extLst>
          </p:cNvPr>
          <p:cNvSpPr txBox="1"/>
          <p:nvPr/>
        </p:nvSpPr>
        <p:spPr>
          <a:xfrm>
            <a:off x="1127448" y="1421416"/>
            <a:ext cx="9937104" cy="5262979"/>
          </a:xfrm>
          <a:prstGeom prst="rect">
            <a:avLst/>
          </a:prstGeom>
          <a:noFill/>
        </p:spPr>
        <p:txBody>
          <a:bodyPr wrap="square">
            <a:spAutoFit/>
          </a:bodyPr>
          <a:lstStyle/>
          <a:p>
            <a:pPr marL="685800" indent="-685800">
              <a:buFont typeface="Arial" panose="020B0604020202020204" pitchFamily="34" charset="0"/>
              <a:buChar char="•"/>
            </a:pPr>
            <a:r>
              <a:rPr lang="en-US" sz="4800" b="1" dirty="0"/>
              <a:t>Living </a:t>
            </a:r>
            <a:r>
              <a:rPr lang="en-US" sz="4800" b="1" dirty="0">
                <a:solidFill>
                  <a:srgbClr val="0000FF"/>
                </a:solidFill>
              </a:rPr>
              <a:t>“by the Spirit” </a:t>
            </a:r>
            <a:r>
              <a:rPr lang="en-US" sz="4800" b="1" dirty="0"/>
              <a:t>should be a daily, continuous action by Christians. </a:t>
            </a:r>
          </a:p>
          <a:p>
            <a:pPr marL="685800" indent="-685800">
              <a:buFont typeface="Arial" panose="020B0604020202020204" pitchFamily="34" charset="0"/>
              <a:buChar char="•"/>
            </a:pPr>
            <a:r>
              <a:rPr lang="en-US" sz="4800" b="1" dirty="0"/>
              <a:t>He is always present, but we must be in touch with him and stay open to his guidance and correction.</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20C3FCC5-7372-99C3-C8F5-886387AB9063}"/>
                  </a:ext>
                </a:extLst>
              </p14:cNvPr>
              <p14:cNvContentPartPr/>
              <p14:nvPr/>
            </p14:nvContentPartPr>
            <p14:xfrm>
              <a:off x="3627423" y="1212151"/>
              <a:ext cx="360" cy="360"/>
            </p14:xfrm>
          </p:contentPart>
        </mc:Choice>
        <mc:Fallback xmlns="">
          <p:pic>
            <p:nvPicPr>
              <p:cNvPr id="3" name="Ink 2">
                <a:extLst>
                  <a:ext uri="{FF2B5EF4-FFF2-40B4-BE49-F238E27FC236}">
                    <a16:creationId xmlns:a16="http://schemas.microsoft.com/office/drawing/2014/main" id="{20C3FCC5-7372-99C3-C8F5-886387AB9063}"/>
                  </a:ext>
                </a:extLst>
              </p:cNvPr>
              <p:cNvPicPr/>
              <p:nvPr/>
            </p:nvPicPr>
            <p:blipFill>
              <a:blip r:embed="rId3"/>
              <a:stretch>
                <a:fillRect/>
              </a:stretch>
            </p:blipFill>
            <p:spPr>
              <a:xfrm>
                <a:off x="3621303" y="1206031"/>
                <a:ext cx="12600" cy="12600"/>
              </a:xfrm>
              <a:prstGeom prst="rect">
                <a:avLst/>
              </a:prstGeom>
            </p:spPr>
          </p:pic>
        </mc:Fallback>
      </mc:AlternateContent>
      <p:grpSp>
        <p:nvGrpSpPr>
          <p:cNvPr id="8" name="Group 7">
            <a:extLst>
              <a:ext uri="{FF2B5EF4-FFF2-40B4-BE49-F238E27FC236}">
                <a16:creationId xmlns:a16="http://schemas.microsoft.com/office/drawing/2014/main" id="{53C7A047-3927-7EEC-95F8-EDC140D7D920}"/>
              </a:ext>
            </a:extLst>
          </p:cNvPr>
          <p:cNvGrpSpPr/>
          <p:nvPr/>
        </p:nvGrpSpPr>
        <p:grpSpPr>
          <a:xfrm>
            <a:off x="5486103" y="5354890"/>
            <a:ext cx="360" cy="12240"/>
            <a:chOff x="5486103" y="5354890"/>
            <a:chExt cx="360" cy="12240"/>
          </a:xfrm>
        </p:grpSpPr>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E2B5F048-9DB3-72C6-DC4A-2717FB1E8DFB}"/>
                    </a:ext>
                  </a:extLst>
                </p14:cNvPr>
                <p14:cNvContentPartPr/>
                <p14:nvPr/>
              </p14:nvContentPartPr>
              <p14:xfrm>
                <a:off x="5486103" y="5364970"/>
                <a:ext cx="360" cy="2160"/>
              </p14:xfrm>
            </p:contentPart>
          </mc:Choice>
          <mc:Fallback xmlns="">
            <p:pic>
              <p:nvPicPr>
                <p:cNvPr id="6" name="Ink 5">
                  <a:extLst>
                    <a:ext uri="{FF2B5EF4-FFF2-40B4-BE49-F238E27FC236}">
                      <a16:creationId xmlns:a16="http://schemas.microsoft.com/office/drawing/2014/main" id="{E2B5F048-9DB3-72C6-DC4A-2717FB1E8DFB}"/>
                    </a:ext>
                  </a:extLst>
                </p:cNvPr>
                <p:cNvPicPr/>
                <p:nvPr/>
              </p:nvPicPr>
              <p:blipFill>
                <a:blip r:embed="rId5"/>
                <a:stretch>
                  <a:fillRect/>
                </a:stretch>
              </p:blipFill>
              <p:spPr>
                <a:xfrm>
                  <a:off x="5479983" y="5358850"/>
                  <a:ext cx="12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E0294CEE-5140-25F5-9C01-A0C33576CE7B}"/>
                    </a:ext>
                  </a:extLst>
                </p14:cNvPr>
                <p14:cNvContentPartPr/>
                <p14:nvPr/>
              </p14:nvContentPartPr>
              <p14:xfrm>
                <a:off x="5486103" y="5354890"/>
                <a:ext cx="360" cy="2160"/>
              </p14:xfrm>
            </p:contentPart>
          </mc:Choice>
          <mc:Fallback xmlns="">
            <p:pic>
              <p:nvPicPr>
                <p:cNvPr id="7" name="Ink 6">
                  <a:extLst>
                    <a:ext uri="{FF2B5EF4-FFF2-40B4-BE49-F238E27FC236}">
                      <a16:creationId xmlns:a16="http://schemas.microsoft.com/office/drawing/2014/main" id="{E0294CEE-5140-25F5-9C01-A0C33576CE7B}"/>
                    </a:ext>
                  </a:extLst>
                </p:cNvPr>
                <p:cNvPicPr/>
                <p:nvPr/>
              </p:nvPicPr>
              <p:blipFill>
                <a:blip r:embed="rId7"/>
                <a:stretch>
                  <a:fillRect/>
                </a:stretch>
              </p:blipFill>
              <p:spPr>
                <a:xfrm>
                  <a:off x="5479983" y="5347546"/>
                  <a:ext cx="12600" cy="1684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CC00D619-EEFF-B4C1-26FC-E1E235AFE723}"/>
                  </a:ext>
                </a:extLst>
              </p14:cNvPr>
              <p14:cNvContentPartPr/>
              <p14:nvPr/>
            </p14:nvContentPartPr>
            <p14:xfrm>
              <a:off x="2454543" y="2939791"/>
              <a:ext cx="360" cy="2160"/>
            </p14:xfrm>
          </p:contentPart>
        </mc:Choice>
        <mc:Fallback xmlns="">
          <p:pic>
            <p:nvPicPr>
              <p:cNvPr id="9" name="Ink 8">
                <a:extLst>
                  <a:ext uri="{FF2B5EF4-FFF2-40B4-BE49-F238E27FC236}">
                    <a16:creationId xmlns:a16="http://schemas.microsoft.com/office/drawing/2014/main" id="{CC00D619-EEFF-B4C1-26FC-E1E235AFE723}"/>
                  </a:ext>
                </a:extLst>
              </p:cNvPr>
              <p:cNvPicPr/>
              <p:nvPr/>
            </p:nvPicPr>
            <p:blipFill>
              <a:blip r:embed="rId5"/>
              <a:stretch>
                <a:fillRect/>
              </a:stretch>
            </p:blipFill>
            <p:spPr>
              <a:xfrm>
                <a:off x="2448423" y="2933671"/>
                <a:ext cx="12600" cy="14400"/>
              </a:xfrm>
              <a:prstGeom prst="rect">
                <a:avLst/>
              </a:prstGeom>
            </p:spPr>
          </p:pic>
        </mc:Fallback>
      </mc:AlternateContent>
    </p:spTree>
    <p:extLst>
      <p:ext uri="{BB962C8B-B14F-4D97-AF65-F5344CB8AC3E}">
        <p14:creationId xmlns:p14="http://schemas.microsoft.com/office/powerpoint/2010/main" val="156830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9E4ED"/>
        </a:solidFill>
        <a:effectLst/>
      </p:bgPr>
    </p:bg>
    <p:spTree>
      <p:nvGrpSpPr>
        <p:cNvPr id="1" name="">
          <a:extLst>
            <a:ext uri="{FF2B5EF4-FFF2-40B4-BE49-F238E27FC236}">
              <a16:creationId xmlns:a16="http://schemas.microsoft.com/office/drawing/2014/main" id="{6610DFC0-21D8-AA57-E783-F3292DA871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28CBC0-E6F8-8472-9B9D-D355E359CC5C}"/>
              </a:ext>
            </a:extLst>
          </p:cNvPr>
          <p:cNvSpPr>
            <a:spLocks noGrp="1"/>
          </p:cNvSpPr>
          <p:nvPr>
            <p:ph type="title"/>
          </p:nvPr>
        </p:nvSpPr>
        <p:spPr>
          <a:xfrm>
            <a:off x="1127448" y="476672"/>
            <a:ext cx="9793088" cy="1800200"/>
          </a:xfrm>
        </p:spPr>
        <p:txBody>
          <a:bodyPr>
            <a:noAutofit/>
          </a:bodyPr>
          <a:lstStyle/>
          <a:p>
            <a:pPr algn="ctr"/>
            <a:r>
              <a:rPr lang="en-US"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WE LIVE THE CHRISTIAN </a:t>
            </a:r>
            <a:br>
              <a:rPr lang="en-US"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br>
            <a:r>
              <a:rPr lang="en-US"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LIFE </a:t>
            </a:r>
            <a:r>
              <a:rPr lang="en-US" sz="5400" b="1" dirty="0">
                <a:ln w="0"/>
                <a:solidFill>
                  <a:srgbClr val="0000FF"/>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“BY THE SPIRIT”.</a:t>
            </a:r>
            <a:endParaRPr lang="en-GB" sz="5400" b="1" dirty="0">
              <a:ln w="0"/>
              <a:solidFill>
                <a:srgbClr val="0000FF"/>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endParaRPr>
          </a:p>
        </p:txBody>
      </p:sp>
      <p:sp>
        <p:nvSpPr>
          <p:cNvPr id="5" name="TextBox 4">
            <a:extLst>
              <a:ext uri="{FF2B5EF4-FFF2-40B4-BE49-F238E27FC236}">
                <a16:creationId xmlns:a16="http://schemas.microsoft.com/office/drawing/2014/main" id="{9126D6A4-AB89-79C2-4208-B9069FEE8B8C}"/>
              </a:ext>
            </a:extLst>
          </p:cNvPr>
          <p:cNvSpPr txBox="1"/>
          <p:nvPr/>
        </p:nvSpPr>
        <p:spPr>
          <a:xfrm>
            <a:off x="1271464" y="2420888"/>
            <a:ext cx="9793088" cy="3416320"/>
          </a:xfrm>
          <a:prstGeom prst="rect">
            <a:avLst/>
          </a:prstGeom>
          <a:noFill/>
        </p:spPr>
        <p:txBody>
          <a:bodyPr wrap="square">
            <a:spAutoFit/>
          </a:bodyPr>
          <a:lstStyle/>
          <a:p>
            <a:r>
              <a:rPr lang="en-US" sz="5400" b="1" dirty="0"/>
              <a:t>Meaning that he gives us the power we need to follow God when his will goes against our nature or desires.</a:t>
            </a:r>
            <a:endParaRPr lang="en-US" sz="6000" b="1" dirty="0">
              <a:solidFill>
                <a:srgbClr val="0000FF"/>
              </a:solidFill>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2241D946-A73D-FDC5-70DC-A54A09BDB89A}"/>
                  </a:ext>
                </a:extLst>
              </p14:cNvPr>
              <p14:cNvContentPartPr/>
              <p14:nvPr/>
            </p14:nvContentPartPr>
            <p14:xfrm>
              <a:off x="3627423" y="1212151"/>
              <a:ext cx="360" cy="360"/>
            </p14:xfrm>
          </p:contentPart>
        </mc:Choice>
        <mc:Fallback xmlns="">
          <p:pic>
            <p:nvPicPr>
              <p:cNvPr id="3" name="Ink 2">
                <a:extLst>
                  <a:ext uri="{FF2B5EF4-FFF2-40B4-BE49-F238E27FC236}">
                    <a16:creationId xmlns:a16="http://schemas.microsoft.com/office/drawing/2014/main" id="{2241D946-A73D-FDC5-70DC-A54A09BDB89A}"/>
                  </a:ext>
                </a:extLst>
              </p:cNvPr>
              <p:cNvPicPr/>
              <p:nvPr/>
            </p:nvPicPr>
            <p:blipFill>
              <a:blip r:embed="rId3"/>
              <a:stretch>
                <a:fillRect/>
              </a:stretch>
            </p:blipFill>
            <p:spPr>
              <a:xfrm>
                <a:off x="3621303" y="1206031"/>
                <a:ext cx="12600" cy="12600"/>
              </a:xfrm>
              <a:prstGeom prst="rect">
                <a:avLst/>
              </a:prstGeom>
            </p:spPr>
          </p:pic>
        </mc:Fallback>
      </mc:AlternateContent>
      <p:grpSp>
        <p:nvGrpSpPr>
          <p:cNvPr id="8" name="Group 7">
            <a:extLst>
              <a:ext uri="{FF2B5EF4-FFF2-40B4-BE49-F238E27FC236}">
                <a16:creationId xmlns:a16="http://schemas.microsoft.com/office/drawing/2014/main" id="{2ADEE58D-1AE3-5F28-80A9-EE3EFF16445F}"/>
              </a:ext>
            </a:extLst>
          </p:cNvPr>
          <p:cNvGrpSpPr/>
          <p:nvPr/>
        </p:nvGrpSpPr>
        <p:grpSpPr>
          <a:xfrm>
            <a:off x="5486103" y="5354890"/>
            <a:ext cx="360" cy="12240"/>
            <a:chOff x="5486103" y="5354890"/>
            <a:chExt cx="360" cy="12240"/>
          </a:xfrm>
        </p:grpSpPr>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75333DDB-EA2D-D5D5-141B-49F60A524BE9}"/>
                    </a:ext>
                  </a:extLst>
                </p14:cNvPr>
                <p14:cNvContentPartPr/>
                <p14:nvPr/>
              </p14:nvContentPartPr>
              <p14:xfrm>
                <a:off x="5486103" y="5364970"/>
                <a:ext cx="360" cy="2160"/>
              </p14:xfrm>
            </p:contentPart>
          </mc:Choice>
          <mc:Fallback xmlns="">
            <p:pic>
              <p:nvPicPr>
                <p:cNvPr id="6" name="Ink 5">
                  <a:extLst>
                    <a:ext uri="{FF2B5EF4-FFF2-40B4-BE49-F238E27FC236}">
                      <a16:creationId xmlns:a16="http://schemas.microsoft.com/office/drawing/2014/main" id="{75333DDB-EA2D-D5D5-141B-49F60A524BE9}"/>
                    </a:ext>
                  </a:extLst>
                </p:cNvPr>
                <p:cNvPicPr/>
                <p:nvPr/>
              </p:nvPicPr>
              <p:blipFill>
                <a:blip r:embed="rId5"/>
                <a:stretch>
                  <a:fillRect/>
                </a:stretch>
              </p:blipFill>
              <p:spPr>
                <a:xfrm>
                  <a:off x="5479983" y="5358850"/>
                  <a:ext cx="12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2C7E6747-26F3-9640-EEFF-78A8B54A8B7C}"/>
                    </a:ext>
                  </a:extLst>
                </p14:cNvPr>
                <p14:cNvContentPartPr/>
                <p14:nvPr/>
              </p14:nvContentPartPr>
              <p14:xfrm>
                <a:off x="5486103" y="5354890"/>
                <a:ext cx="360" cy="2160"/>
              </p14:xfrm>
            </p:contentPart>
          </mc:Choice>
          <mc:Fallback xmlns="">
            <p:pic>
              <p:nvPicPr>
                <p:cNvPr id="7" name="Ink 6">
                  <a:extLst>
                    <a:ext uri="{FF2B5EF4-FFF2-40B4-BE49-F238E27FC236}">
                      <a16:creationId xmlns:a16="http://schemas.microsoft.com/office/drawing/2014/main" id="{2C7E6747-26F3-9640-EEFF-78A8B54A8B7C}"/>
                    </a:ext>
                  </a:extLst>
                </p:cNvPr>
                <p:cNvPicPr/>
                <p:nvPr/>
              </p:nvPicPr>
              <p:blipFill>
                <a:blip r:embed="rId7"/>
                <a:stretch>
                  <a:fillRect/>
                </a:stretch>
              </p:blipFill>
              <p:spPr>
                <a:xfrm>
                  <a:off x="5479983" y="5347546"/>
                  <a:ext cx="12600" cy="1684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AE83430A-4102-7C67-058F-8CDAF0B5E672}"/>
                  </a:ext>
                </a:extLst>
              </p14:cNvPr>
              <p14:cNvContentPartPr/>
              <p14:nvPr/>
            </p14:nvContentPartPr>
            <p14:xfrm>
              <a:off x="2454543" y="2939791"/>
              <a:ext cx="360" cy="2160"/>
            </p14:xfrm>
          </p:contentPart>
        </mc:Choice>
        <mc:Fallback xmlns="">
          <p:pic>
            <p:nvPicPr>
              <p:cNvPr id="9" name="Ink 8">
                <a:extLst>
                  <a:ext uri="{FF2B5EF4-FFF2-40B4-BE49-F238E27FC236}">
                    <a16:creationId xmlns:a16="http://schemas.microsoft.com/office/drawing/2014/main" id="{AE83430A-4102-7C67-058F-8CDAF0B5E672}"/>
                  </a:ext>
                </a:extLst>
              </p:cNvPr>
              <p:cNvPicPr/>
              <p:nvPr/>
            </p:nvPicPr>
            <p:blipFill>
              <a:blip r:embed="rId5"/>
              <a:stretch>
                <a:fillRect/>
              </a:stretch>
            </p:blipFill>
            <p:spPr>
              <a:xfrm>
                <a:off x="2448423" y="2933671"/>
                <a:ext cx="12600" cy="14400"/>
              </a:xfrm>
              <a:prstGeom prst="rect">
                <a:avLst/>
              </a:prstGeom>
            </p:spPr>
          </p:pic>
        </mc:Fallback>
      </mc:AlternateContent>
    </p:spTree>
    <p:extLst>
      <p:ext uri="{BB962C8B-B14F-4D97-AF65-F5344CB8AC3E}">
        <p14:creationId xmlns:p14="http://schemas.microsoft.com/office/powerpoint/2010/main" val="190680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9E4ED"/>
        </a:solidFill>
        <a:effectLst/>
      </p:bgPr>
    </p:bg>
    <p:spTree>
      <p:nvGrpSpPr>
        <p:cNvPr id="1" name="">
          <a:extLst>
            <a:ext uri="{FF2B5EF4-FFF2-40B4-BE49-F238E27FC236}">
              <a16:creationId xmlns:a16="http://schemas.microsoft.com/office/drawing/2014/main" id="{C3379175-34E4-A954-BD09-E4BBD7CDCB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FBF397-FD82-E16D-F23F-0152817A1B0D}"/>
              </a:ext>
            </a:extLst>
          </p:cNvPr>
          <p:cNvSpPr>
            <a:spLocks noGrp="1"/>
          </p:cNvSpPr>
          <p:nvPr>
            <p:ph type="title"/>
          </p:nvPr>
        </p:nvSpPr>
        <p:spPr>
          <a:xfrm>
            <a:off x="1127448" y="476672"/>
            <a:ext cx="9793088" cy="792088"/>
          </a:xfrm>
        </p:spPr>
        <p:txBody>
          <a:bodyPr>
            <a:noAutofit/>
          </a:bodyPr>
          <a:lstStyle/>
          <a:p>
            <a:pPr algn="ctr"/>
            <a:r>
              <a:rPr lang="en-US"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PHILIPPIANS 2:13 </a:t>
            </a:r>
            <a:endParaRPr lang="en-GB"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2AFD7486-A1E1-12B4-2B36-F168D5ECA4D1}"/>
                  </a:ext>
                </a:extLst>
              </p14:cNvPr>
              <p14:cNvContentPartPr/>
              <p14:nvPr/>
            </p14:nvContentPartPr>
            <p14:xfrm>
              <a:off x="3627423" y="1212151"/>
              <a:ext cx="360" cy="360"/>
            </p14:xfrm>
          </p:contentPart>
        </mc:Choice>
        <mc:Fallback xmlns="">
          <p:pic>
            <p:nvPicPr>
              <p:cNvPr id="3" name="Ink 2">
                <a:extLst>
                  <a:ext uri="{FF2B5EF4-FFF2-40B4-BE49-F238E27FC236}">
                    <a16:creationId xmlns:a16="http://schemas.microsoft.com/office/drawing/2014/main" id="{2AFD7486-A1E1-12B4-2B36-F168D5ECA4D1}"/>
                  </a:ext>
                </a:extLst>
              </p:cNvPr>
              <p:cNvPicPr/>
              <p:nvPr/>
            </p:nvPicPr>
            <p:blipFill>
              <a:blip r:embed="rId3"/>
              <a:stretch>
                <a:fillRect/>
              </a:stretch>
            </p:blipFill>
            <p:spPr>
              <a:xfrm>
                <a:off x="3621303" y="1206031"/>
                <a:ext cx="12600" cy="12600"/>
              </a:xfrm>
              <a:prstGeom prst="rect">
                <a:avLst/>
              </a:prstGeom>
            </p:spPr>
          </p:pic>
        </mc:Fallback>
      </mc:AlternateContent>
      <p:grpSp>
        <p:nvGrpSpPr>
          <p:cNvPr id="8" name="Group 7">
            <a:extLst>
              <a:ext uri="{FF2B5EF4-FFF2-40B4-BE49-F238E27FC236}">
                <a16:creationId xmlns:a16="http://schemas.microsoft.com/office/drawing/2014/main" id="{53D538FE-2305-65BF-7228-0DC4F17C63A5}"/>
              </a:ext>
            </a:extLst>
          </p:cNvPr>
          <p:cNvGrpSpPr/>
          <p:nvPr/>
        </p:nvGrpSpPr>
        <p:grpSpPr>
          <a:xfrm>
            <a:off x="5486103" y="5354890"/>
            <a:ext cx="360" cy="12240"/>
            <a:chOff x="5486103" y="5354890"/>
            <a:chExt cx="360" cy="12240"/>
          </a:xfrm>
        </p:grpSpPr>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05EDCBD1-C1CA-FF8B-20B2-6FC5C929DDE2}"/>
                    </a:ext>
                  </a:extLst>
                </p14:cNvPr>
                <p14:cNvContentPartPr/>
                <p14:nvPr/>
              </p14:nvContentPartPr>
              <p14:xfrm>
                <a:off x="5486103" y="5364970"/>
                <a:ext cx="360" cy="2160"/>
              </p14:xfrm>
            </p:contentPart>
          </mc:Choice>
          <mc:Fallback xmlns="">
            <p:pic>
              <p:nvPicPr>
                <p:cNvPr id="6" name="Ink 5">
                  <a:extLst>
                    <a:ext uri="{FF2B5EF4-FFF2-40B4-BE49-F238E27FC236}">
                      <a16:creationId xmlns:a16="http://schemas.microsoft.com/office/drawing/2014/main" id="{05EDCBD1-C1CA-FF8B-20B2-6FC5C929DDE2}"/>
                    </a:ext>
                  </a:extLst>
                </p:cNvPr>
                <p:cNvPicPr/>
                <p:nvPr/>
              </p:nvPicPr>
              <p:blipFill>
                <a:blip r:embed="rId5"/>
                <a:stretch>
                  <a:fillRect/>
                </a:stretch>
              </p:blipFill>
              <p:spPr>
                <a:xfrm>
                  <a:off x="5479983" y="5358850"/>
                  <a:ext cx="12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14ABE856-F705-EA63-4D11-B9F420DCB38D}"/>
                    </a:ext>
                  </a:extLst>
                </p14:cNvPr>
                <p14:cNvContentPartPr/>
                <p14:nvPr/>
              </p14:nvContentPartPr>
              <p14:xfrm>
                <a:off x="5486103" y="5354890"/>
                <a:ext cx="360" cy="2160"/>
              </p14:xfrm>
            </p:contentPart>
          </mc:Choice>
          <mc:Fallback xmlns="">
            <p:pic>
              <p:nvPicPr>
                <p:cNvPr id="7" name="Ink 6">
                  <a:extLst>
                    <a:ext uri="{FF2B5EF4-FFF2-40B4-BE49-F238E27FC236}">
                      <a16:creationId xmlns:a16="http://schemas.microsoft.com/office/drawing/2014/main" id="{14ABE856-F705-EA63-4D11-B9F420DCB38D}"/>
                    </a:ext>
                  </a:extLst>
                </p:cNvPr>
                <p:cNvPicPr/>
                <p:nvPr/>
              </p:nvPicPr>
              <p:blipFill>
                <a:blip r:embed="rId7"/>
                <a:stretch>
                  <a:fillRect/>
                </a:stretch>
              </p:blipFill>
              <p:spPr>
                <a:xfrm>
                  <a:off x="5479983" y="5347546"/>
                  <a:ext cx="12600" cy="1684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83021A09-8ED0-246D-E369-B216780BC4F0}"/>
                  </a:ext>
                </a:extLst>
              </p14:cNvPr>
              <p14:cNvContentPartPr/>
              <p14:nvPr/>
            </p14:nvContentPartPr>
            <p14:xfrm>
              <a:off x="2454543" y="2939791"/>
              <a:ext cx="360" cy="2160"/>
            </p14:xfrm>
          </p:contentPart>
        </mc:Choice>
        <mc:Fallback xmlns="">
          <p:pic>
            <p:nvPicPr>
              <p:cNvPr id="9" name="Ink 8">
                <a:extLst>
                  <a:ext uri="{FF2B5EF4-FFF2-40B4-BE49-F238E27FC236}">
                    <a16:creationId xmlns:a16="http://schemas.microsoft.com/office/drawing/2014/main" id="{83021A09-8ED0-246D-E369-B216780BC4F0}"/>
                  </a:ext>
                </a:extLst>
              </p:cNvPr>
              <p:cNvPicPr/>
              <p:nvPr/>
            </p:nvPicPr>
            <p:blipFill>
              <a:blip r:embed="rId5"/>
              <a:stretch>
                <a:fillRect/>
              </a:stretch>
            </p:blipFill>
            <p:spPr>
              <a:xfrm>
                <a:off x="2448423" y="2933671"/>
                <a:ext cx="12600" cy="14400"/>
              </a:xfrm>
              <a:prstGeom prst="rect">
                <a:avLst/>
              </a:prstGeom>
            </p:spPr>
          </p:pic>
        </mc:Fallback>
      </mc:AlternateContent>
      <p:sp>
        <p:nvSpPr>
          <p:cNvPr id="10" name="TextBox 9">
            <a:extLst>
              <a:ext uri="{FF2B5EF4-FFF2-40B4-BE49-F238E27FC236}">
                <a16:creationId xmlns:a16="http://schemas.microsoft.com/office/drawing/2014/main" id="{66963095-D9C7-0817-BABF-268E838C9A97}"/>
              </a:ext>
            </a:extLst>
          </p:cNvPr>
          <p:cNvSpPr txBox="1"/>
          <p:nvPr/>
        </p:nvSpPr>
        <p:spPr>
          <a:xfrm>
            <a:off x="983432" y="1500950"/>
            <a:ext cx="9936744" cy="2123658"/>
          </a:xfrm>
          <a:prstGeom prst="rect">
            <a:avLst/>
          </a:prstGeom>
          <a:noFill/>
        </p:spPr>
        <p:txBody>
          <a:bodyPr wrap="square">
            <a:spAutoFit/>
          </a:bodyPr>
          <a:lstStyle/>
          <a:p>
            <a:r>
              <a:rPr lang="en-US" sz="4400" dirty="0">
                <a:ln w="0"/>
                <a:solidFill>
                  <a:srgbClr val="0000FF"/>
                </a:solidFill>
                <a:effectLst>
                  <a:outerShdw blurRad="38100" dist="19050" dir="2700000" algn="tl" rotWithShape="0">
                    <a:schemeClr val="dk1">
                      <a:alpha val="40000"/>
                    </a:schemeClr>
                  </a:outerShdw>
                </a:effectLst>
              </a:rPr>
              <a:t>“it is God who works in you to will and to act according to his good purpose” </a:t>
            </a:r>
          </a:p>
        </p:txBody>
      </p:sp>
      <p:sp>
        <p:nvSpPr>
          <p:cNvPr id="5" name="TextBox 4">
            <a:extLst>
              <a:ext uri="{FF2B5EF4-FFF2-40B4-BE49-F238E27FC236}">
                <a16:creationId xmlns:a16="http://schemas.microsoft.com/office/drawing/2014/main" id="{69F02D7E-504C-3F1A-C3E8-125E67833FFD}"/>
              </a:ext>
            </a:extLst>
          </p:cNvPr>
          <p:cNvSpPr txBox="1"/>
          <p:nvPr/>
        </p:nvSpPr>
        <p:spPr>
          <a:xfrm>
            <a:off x="1127448" y="3645024"/>
            <a:ext cx="9792368" cy="2800767"/>
          </a:xfrm>
          <a:prstGeom prst="rect">
            <a:avLst/>
          </a:prstGeom>
          <a:noFill/>
        </p:spPr>
        <p:txBody>
          <a:bodyPr wrap="square">
            <a:spAutoFit/>
          </a:bodyPr>
          <a:lstStyle/>
          <a:p>
            <a:r>
              <a:rPr lang="en-US" sz="4400" b="1" dirty="0">
                <a:ln w="0"/>
                <a:effectLst>
                  <a:outerShdw blurRad="38100" dist="19050" dir="2700000" algn="tl" rotWithShape="0">
                    <a:schemeClr val="dk1">
                      <a:alpha val="40000"/>
                    </a:schemeClr>
                  </a:outerShdw>
                </a:effectLst>
              </a:rPr>
              <a:t>Expressed negatively, we cannot live the Christian life without the Holy Spirit. Expressed positively, we experience the truth that </a:t>
            </a:r>
          </a:p>
        </p:txBody>
      </p:sp>
    </p:spTree>
    <p:extLst>
      <p:ext uri="{BB962C8B-B14F-4D97-AF65-F5344CB8AC3E}">
        <p14:creationId xmlns:p14="http://schemas.microsoft.com/office/powerpoint/2010/main" val="291903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9E4ED"/>
        </a:solidFill>
        <a:effectLst/>
      </p:bgPr>
    </p:bg>
    <p:spTree>
      <p:nvGrpSpPr>
        <p:cNvPr id="1" name="">
          <a:extLst>
            <a:ext uri="{FF2B5EF4-FFF2-40B4-BE49-F238E27FC236}">
              <a16:creationId xmlns:a16="http://schemas.microsoft.com/office/drawing/2014/main" id="{3B8C1579-37A5-3415-A855-01051045B2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FA73E6-6F88-C57D-8D04-35C9F3BC5E19}"/>
              </a:ext>
            </a:extLst>
          </p:cNvPr>
          <p:cNvSpPr>
            <a:spLocks noGrp="1"/>
          </p:cNvSpPr>
          <p:nvPr>
            <p:ph type="title"/>
          </p:nvPr>
        </p:nvSpPr>
        <p:spPr>
          <a:xfrm>
            <a:off x="1127448" y="364124"/>
            <a:ext cx="10153128" cy="1336684"/>
          </a:xfrm>
        </p:spPr>
        <p:txBody>
          <a:bodyPr>
            <a:noAutofit/>
          </a:bodyPr>
          <a:lstStyle/>
          <a:p>
            <a:pPr algn="ctr"/>
            <a:r>
              <a:rPr lang="en-US" sz="60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IMPLICATION </a:t>
            </a:r>
            <a:endParaRPr lang="en-GB" sz="60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endParaRPr>
          </a:p>
        </p:txBody>
      </p:sp>
      <p:sp>
        <p:nvSpPr>
          <p:cNvPr id="5" name="TextBox 4">
            <a:extLst>
              <a:ext uri="{FF2B5EF4-FFF2-40B4-BE49-F238E27FC236}">
                <a16:creationId xmlns:a16="http://schemas.microsoft.com/office/drawing/2014/main" id="{95AD0329-E52C-5C13-720C-B8E905149C4A}"/>
              </a:ext>
            </a:extLst>
          </p:cNvPr>
          <p:cNvSpPr txBox="1"/>
          <p:nvPr/>
        </p:nvSpPr>
        <p:spPr>
          <a:xfrm>
            <a:off x="1055800" y="1628800"/>
            <a:ext cx="10008752" cy="3785652"/>
          </a:xfrm>
          <a:prstGeom prst="rect">
            <a:avLst/>
          </a:prstGeom>
          <a:noFill/>
        </p:spPr>
        <p:txBody>
          <a:bodyPr wrap="square">
            <a:spAutoFit/>
          </a:bodyPr>
          <a:lstStyle/>
          <a:p>
            <a:r>
              <a:rPr lang="en-US" sz="4800" b="1" dirty="0"/>
              <a:t>The tense of the verb is </a:t>
            </a:r>
            <a:r>
              <a:rPr lang="en-US" sz="4800" b="1" dirty="0">
                <a:solidFill>
                  <a:srgbClr val="0000FF"/>
                </a:solidFill>
              </a:rPr>
              <a:t>present continuous action</a:t>
            </a:r>
            <a:r>
              <a:rPr lang="en-US" sz="4800" b="1" dirty="0"/>
              <a:t>, so it conveys </a:t>
            </a:r>
            <a:r>
              <a:rPr lang="en-US" sz="4800" b="1" dirty="0">
                <a:solidFill>
                  <a:srgbClr val="0000FF"/>
                </a:solidFill>
              </a:rPr>
              <a:t>“keep on living” </a:t>
            </a:r>
            <a:r>
              <a:rPr lang="en-US" sz="4800" b="1" dirty="0"/>
              <a:t>or </a:t>
            </a:r>
            <a:r>
              <a:rPr lang="en-US" sz="4800" b="1" dirty="0">
                <a:solidFill>
                  <a:srgbClr val="0000FF"/>
                </a:solidFill>
              </a:rPr>
              <a:t>“keep on walking” </a:t>
            </a:r>
            <a:r>
              <a:rPr lang="en-US" sz="4800" b="1" dirty="0"/>
              <a:t>by the Spirit, portraying the Christian life as a process. </a:t>
            </a:r>
            <a:endParaRPr lang="en-US" sz="4800" b="1" dirty="0">
              <a:solidFill>
                <a:srgbClr val="0000FF"/>
              </a:solidFill>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E9C392DD-59BE-D88D-2848-A858E23EAE13}"/>
                  </a:ext>
                </a:extLst>
              </p14:cNvPr>
              <p14:cNvContentPartPr/>
              <p14:nvPr/>
            </p14:nvContentPartPr>
            <p14:xfrm>
              <a:off x="3627423" y="1212151"/>
              <a:ext cx="360" cy="360"/>
            </p14:xfrm>
          </p:contentPart>
        </mc:Choice>
        <mc:Fallback xmlns="">
          <p:pic>
            <p:nvPicPr>
              <p:cNvPr id="3" name="Ink 2">
                <a:extLst>
                  <a:ext uri="{FF2B5EF4-FFF2-40B4-BE49-F238E27FC236}">
                    <a16:creationId xmlns:a16="http://schemas.microsoft.com/office/drawing/2014/main" id="{E9C392DD-59BE-D88D-2848-A858E23EAE13}"/>
                  </a:ext>
                </a:extLst>
              </p:cNvPr>
              <p:cNvPicPr/>
              <p:nvPr/>
            </p:nvPicPr>
            <p:blipFill>
              <a:blip r:embed="rId3"/>
              <a:stretch>
                <a:fillRect/>
              </a:stretch>
            </p:blipFill>
            <p:spPr>
              <a:xfrm>
                <a:off x="3621303" y="1206031"/>
                <a:ext cx="12600" cy="12600"/>
              </a:xfrm>
              <a:prstGeom prst="rect">
                <a:avLst/>
              </a:prstGeom>
            </p:spPr>
          </p:pic>
        </mc:Fallback>
      </mc:AlternateContent>
      <p:grpSp>
        <p:nvGrpSpPr>
          <p:cNvPr id="8" name="Group 7">
            <a:extLst>
              <a:ext uri="{FF2B5EF4-FFF2-40B4-BE49-F238E27FC236}">
                <a16:creationId xmlns:a16="http://schemas.microsoft.com/office/drawing/2014/main" id="{E7A25960-4B65-6EB4-C455-43F08884F9FE}"/>
              </a:ext>
            </a:extLst>
          </p:cNvPr>
          <p:cNvGrpSpPr/>
          <p:nvPr/>
        </p:nvGrpSpPr>
        <p:grpSpPr>
          <a:xfrm>
            <a:off x="5486103" y="5354890"/>
            <a:ext cx="360" cy="12240"/>
            <a:chOff x="5486103" y="5354890"/>
            <a:chExt cx="360" cy="12240"/>
          </a:xfrm>
        </p:grpSpPr>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0C8C7EB4-29F6-E220-E994-9F937A1BE206}"/>
                    </a:ext>
                  </a:extLst>
                </p14:cNvPr>
                <p14:cNvContentPartPr/>
                <p14:nvPr/>
              </p14:nvContentPartPr>
              <p14:xfrm>
                <a:off x="5486103" y="5364970"/>
                <a:ext cx="360" cy="2160"/>
              </p14:xfrm>
            </p:contentPart>
          </mc:Choice>
          <mc:Fallback xmlns="">
            <p:pic>
              <p:nvPicPr>
                <p:cNvPr id="6" name="Ink 5">
                  <a:extLst>
                    <a:ext uri="{FF2B5EF4-FFF2-40B4-BE49-F238E27FC236}">
                      <a16:creationId xmlns:a16="http://schemas.microsoft.com/office/drawing/2014/main" id="{0C8C7EB4-29F6-E220-E994-9F937A1BE206}"/>
                    </a:ext>
                  </a:extLst>
                </p:cNvPr>
                <p:cNvPicPr/>
                <p:nvPr/>
              </p:nvPicPr>
              <p:blipFill>
                <a:blip r:embed="rId5"/>
                <a:stretch>
                  <a:fillRect/>
                </a:stretch>
              </p:blipFill>
              <p:spPr>
                <a:xfrm>
                  <a:off x="5479983" y="5358850"/>
                  <a:ext cx="12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79E262B9-AFC2-6B92-AB76-BA00F0DBEAEA}"/>
                    </a:ext>
                  </a:extLst>
                </p14:cNvPr>
                <p14:cNvContentPartPr/>
                <p14:nvPr/>
              </p14:nvContentPartPr>
              <p14:xfrm>
                <a:off x="5486103" y="5354890"/>
                <a:ext cx="360" cy="2160"/>
              </p14:xfrm>
            </p:contentPart>
          </mc:Choice>
          <mc:Fallback xmlns="">
            <p:pic>
              <p:nvPicPr>
                <p:cNvPr id="7" name="Ink 6">
                  <a:extLst>
                    <a:ext uri="{FF2B5EF4-FFF2-40B4-BE49-F238E27FC236}">
                      <a16:creationId xmlns:a16="http://schemas.microsoft.com/office/drawing/2014/main" id="{79E262B9-AFC2-6B92-AB76-BA00F0DBEAEA}"/>
                    </a:ext>
                  </a:extLst>
                </p:cNvPr>
                <p:cNvPicPr/>
                <p:nvPr/>
              </p:nvPicPr>
              <p:blipFill>
                <a:blip r:embed="rId7"/>
                <a:stretch>
                  <a:fillRect/>
                </a:stretch>
              </p:blipFill>
              <p:spPr>
                <a:xfrm>
                  <a:off x="5479983" y="5347546"/>
                  <a:ext cx="12600" cy="1684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391F3EA5-E383-B523-DD69-42B3052CE9D2}"/>
                  </a:ext>
                </a:extLst>
              </p14:cNvPr>
              <p14:cNvContentPartPr/>
              <p14:nvPr/>
            </p14:nvContentPartPr>
            <p14:xfrm>
              <a:off x="2454543" y="2939791"/>
              <a:ext cx="360" cy="2160"/>
            </p14:xfrm>
          </p:contentPart>
        </mc:Choice>
        <mc:Fallback xmlns="">
          <p:pic>
            <p:nvPicPr>
              <p:cNvPr id="9" name="Ink 8">
                <a:extLst>
                  <a:ext uri="{FF2B5EF4-FFF2-40B4-BE49-F238E27FC236}">
                    <a16:creationId xmlns:a16="http://schemas.microsoft.com/office/drawing/2014/main" id="{391F3EA5-E383-B523-DD69-42B3052CE9D2}"/>
                  </a:ext>
                </a:extLst>
              </p:cNvPr>
              <p:cNvPicPr/>
              <p:nvPr/>
            </p:nvPicPr>
            <p:blipFill>
              <a:blip r:embed="rId5"/>
              <a:stretch>
                <a:fillRect/>
              </a:stretch>
            </p:blipFill>
            <p:spPr>
              <a:xfrm>
                <a:off x="2448423" y="2933671"/>
                <a:ext cx="12600" cy="14400"/>
              </a:xfrm>
              <a:prstGeom prst="rect">
                <a:avLst/>
              </a:prstGeom>
            </p:spPr>
          </p:pic>
        </mc:Fallback>
      </mc:AlternateContent>
    </p:spTree>
    <p:extLst>
      <p:ext uri="{BB962C8B-B14F-4D97-AF65-F5344CB8AC3E}">
        <p14:creationId xmlns:p14="http://schemas.microsoft.com/office/powerpoint/2010/main" val="361698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9E4ED"/>
        </a:solidFill>
        <a:effectLst/>
      </p:bgPr>
    </p:bg>
    <p:spTree>
      <p:nvGrpSpPr>
        <p:cNvPr id="1" name="">
          <a:extLst>
            <a:ext uri="{FF2B5EF4-FFF2-40B4-BE49-F238E27FC236}">
              <a16:creationId xmlns:a16="http://schemas.microsoft.com/office/drawing/2014/main" id="{0FCFB7D6-A486-EF6D-FEE6-E7636ABF8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9CBAAE-BFAF-8EC3-0526-9A6E4950F2A1}"/>
              </a:ext>
            </a:extLst>
          </p:cNvPr>
          <p:cNvSpPr>
            <a:spLocks noGrp="1"/>
          </p:cNvSpPr>
          <p:nvPr>
            <p:ph type="title"/>
          </p:nvPr>
        </p:nvSpPr>
        <p:spPr>
          <a:xfrm>
            <a:off x="1127448" y="364124"/>
            <a:ext cx="10153128" cy="1336684"/>
          </a:xfrm>
        </p:spPr>
        <p:txBody>
          <a:bodyPr>
            <a:noAutofit/>
          </a:bodyPr>
          <a:lstStyle/>
          <a:p>
            <a:pPr algn="ctr"/>
            <a:r>
              <a:rPr lang="en-US" sz="60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REMEMBER</a:t>
            </a:r>
            <a:endParaRPr lang="en-GB" sz="60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endParaRPr>
          </a:p>
        </p:txBody>
      </p:sp>
      <p:sp>
        <p:nvSpPr>
          <p:cNvPr id="5" name="TextBox 4">
            <a:extLst>
              <a:ext uri="{FF2B5EF4-FFF2-40B4-BE49-F238E27FC236}">
                <a16:creationId xmlns:a16="http://schemas.microsoft.com/office/drawing/2014/main" id="{755DFAD1-58C6-D940-0080-F47B584FA55D}"/>
              </a:ext>
            </a:extLst>
          </p:cNvPr>
          <p:cNvSpPr txBox="1"/>
          <p:nvPr/>
        </p:nvSpPr>
        <p:spPr>
          <a:xfrm>
            <a:off x="1055800" y="1628800"/>
            <a:ext cx="10008752" cy="3046988"/>
          </a:xfrm>
          <a:prstGeom prst="rect">
            <a:avLst/>
          </a:prstGeom>
          <a:noFill/>
        </p:spPr>
        <p:txBody>
          <a:bodyPr wrap="square">
            <a:spAutoFit/>
          </a:bodyPr>
          <a:lstStyle/>
          <a:p>
            <a:r>
              <a:rPr lang="en-US" sz="4800" b="1" dirty="0"/>
              <a:t>We do not obtain salvation by works; neither can we obtain sanctification (growing in the Christian life) by works.</a:t>
            </a:r>
            <a:endParaRPr lang="en-US" sz="4800" b="1" dirty="0">
              <a:solidFill>
                <a:srgbClr val="0000FF"/>
              </a:solidFill>
            </a:endParaRP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B0E2AA0C-BA3B-9CDC-6E90-113B4B9DB2F3}"/>
                  </a:ext>
                </a:extLst>
              </p14:cNvPr>
              <p14:cNvContentPartPr/>
              <p14:nvPr/>
            </p14:nvContentPartPr>
            <p14:xfrm>
              <a:off x="3627423" y="1212151"/>
              <a:ext cx="360" cy="360"/>
            </p14:xfrm>
          </p:contentPart>
        </mc:Choice>
        <mc:Fallback>
          <p:pic>
            <p:nvPicPr>
              <p:cNvPr id="3" name="Ink 2">
                <a:extLst>
                  <a:ext uri="{FF2B5EF4-FFF2-40B4-BE49-F238E27FC236}">
                    <a16:creationId xmlns:a16="http://schemas.microsoft.com/office/drawing/2014/main" id="{B0E2AA0C-BA3B-9CDC-6E90-113B4B9DB2F3}"/>
                  </a:ext>
                </a:extLst>
              </p:cNvPr>
              <p:cNvPicPr/>
              <p:nvPr/>
            </p:nvPicPr>
            <p:blipFill>
              <a:blip r:embed="rId3"/>
              <a:stretch>
                <a:fillRect/>
              </a:stretch>
            </p:blipFill>
            <p:spPr>
              <a:xfrm>
                <a:off x="3621303" y="1206031"/>
                <a:ext cx="12600" cy="12600"/>
              </a:xfrm>
              <a:prstGeom prst="rect">
                <a:avLst/>
              </a:prstGeom>
            </p:spPr>
          </p:pic>
        </mc:Fallback>
      </mc:AlternateContent>
      <p:grpSp>
        <p:nvGrpSpPr>
          <p:cNvPr id="8" name="Group 7">
            <a:extLst>
              <a:ext uri="{FF2B5EF4-FFF2-40B4-BE49-F238E27FC236}">
                <a16:creationId xmlns:a16="http://schemas.microsoft.com/office/drawing/2014/main" id="{7438303A-6F4D-2838-B78B-4C53AD1AB8C1}"/>
              </a:ext>
            </a:extLst>
          </p:cNvPr>
          <p:cNvGrpSpPr/>
          <p:nvPr/>
        </p:nvGrpSpPr>
        <p:grpSpPr>
          <a:xfrm>
            <a:off x="5486103" y="5354890"/>
            <a:ext cx="360" cy="12240"/>
            <a:chOff x="5486103" y="5354890"/>
            <a:chExt cx="360" cy="12240"/>
          </a:xfrm>
        </p:grpSpPr>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0EB31308-A7C9-04A2-67DA-4847D1A8862E}"/>
                    </a:ext>
                  </a:extLst>
                </p14:cNvPr>
                <p14:cNvContentPartPr/>
                <p14:nvPr/>
              </p14:nvContentPartPr>
              <p14:xfrm>
                <a:off x="5486103" y="5364970"/>
                <a:ext cx="360" cy="2160"/>
              </p14:xfrm>
            </p:contentPart>
          </mc:Choice>
          <mc:Fallback>
            <p:pic>
              <p:nvPicPr>
                <p:cNvPr id="6" name="Ink 5">
                  <a:extLst>
                    <a:ext uri="{FF2B5EF4-FFF2-40B4-BE49-F238E27FC236}">
                      <a16:creationId xmlns:a16="http://schemas.microsoft.com/office/drawing/2014/main" id="{0EB31308-A7C9-04A2-67DA-4847D1A8862E}"/>
                    </a:ext>
                  </a:extLst>
                </p:cNvPr>
                <p:cNvPicPr/>
                <p:nvPr/>
              </p:nvPicPr>
              <p:blipFill>
                <a:blip r:embed="rId5"/>
                <a:stretch>
                  <a:fillRect/>
                </a:stretch>
              </p:blipFill>
              <p:spPr>
                <a:xfrm>
                  <a:off x="5479983" y="5358850"/>
                  <a:ext cx="12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836669D1-AE5B-FFF4-9D1A-EC664BDAB3AB}"/>
                    </a:ext>
                  </a:extLst>
                </p14:cNvPr>
                <p14:cNvContentPartPr/>
                <p14:nvPr/>
              </p14:nvContentPartPr>
              <p14:xfrm>
                <a:off x="5486103" y="5354890"/>
                <a:ext cx="360" cy="2160"/>
              </p14:xfrm>
            </p:contentPart>
          </mc:Choice>
          <mc:Fallback>
            <p:pic>
              <p:nvPicPr>
                <p:cNvPr id="7" name="Ink 6">
                  <a:extLst>
                    <a:ext uri="{FF2B5EF4-FFF2-40B4-BE49-F238E27FC236}">
                      <a16:creationId xmlns:a16="http://schemas.microsoft.com/office/drawing/2014/main" id="{836669D1-AE5B-FFF4-9D1A-EC664BDAB3AB}"/>
                    </a:ext>
                  </a:extLst>
                </p:cNvPr>
                <p:cNvPicPr/>
                <p:nvPr/>
              </p:nvPicPr>
              <p:blipFill>
                <a:blip r:embed="rId7"/>
                <a:stretch>
                  <a:fillRect/>
                </a:stretch>
              </p:blipFill>
              <p:spPr>
                <a:xfrm>
                  <a:off x="5479983" y="5347546"/>
                  <a:ext cx="12600" cy="16848"/>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04E4B70B-2B38-A9EB-C488-647F91B603D8}"/>
                  </a:ext>
                </a:extLst>
              </p14:cNvPr>
              <p14:cNvContentPartPr/>
              <p14:nvPr/>
            </p14:nvContentPartPr>
            <p14:xfrm>
              <a:off x="2454543" y="2939791"/>
              <a:ext cx="360" cy="2160"/>
            </p14:xfrm>
          </p:contentPart>
        </mc:Choice>
        <mc:Fallback>
          <p:pic>
            <p:nvPicPr>
              <p:cNvPr id="9" name="Ink 8">
                <a:extLst>
                  <a:ext uri="{FF2B5EF4-FFF2-40B4-BE49-F238E27FC236}">
                    <a16:creationId xmlns:a16="http://schemas.microsoft.com/office/drawing/2014/main" id="{04E4B70B-2B38-A9EB-C488-647F91B603D8}"/>
                  </a:ext>
                </a:extLst>
              </p:cNvPr>
              <p:cNvPicPr/>
              <p:nvPr/>
            </p:nvPicPr>
            <p:blipFill>
              <a:blip r:embed="rId5"/>
              <a:stretch>
                <a:fillRect/>
              </a:stretch>
            </p:blipFill>
            <p:spPr>
              <a:xfrm>
                <a:off x="2448423" y="2933671"/>
                <a:ext cx="12600" cy="14400"/>
              </a:xfrm>
              <a:prstGeom prst="rect">
                <a:avLst/>
              </a:prstGeom>
            </p:spPr>
          </p:pic>
        </mc:Fallback>
      </mc:AlternateContent>
    </p:spTree>
    <p:extLst>
      <p:ext uri="{BB962C8B-B14F-4D97-AF65-F5344CB8AC3E}">
        <p14:creationId xmlns:p14="http://schemas.microsoft.com/office/powerpoint/2010/main" val="110637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9E4ED"/>
        </a:solidFill>
        <a:effectLst/>
      </p:bgPr>
    </p:bg>
    <p:spTree>
      <p:nvGrpSpPr>
        <p:cNvPr id="1" name="">
          <a:extLst>
            <a:ext uri="{FF2B5EF4-FFF2-40B4-BE49-F238E27FC236}">
              <a16:creationId xmlns:a16="http://schemas.microsoft.com/office/drawing/2014/main" id="{C0395828-4A10-77E9-9328-220E98797C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659651-E56D-03B9-9296-052A6FCAF6BD}"/>
              </a:ext>
            </a:extLst>
          </p:cNvPr>
          <p:cNvSpPr>
            <a:spLocks noGrp="1"/>
          </p:cNvSpPr>
          <p:nvPr>
            <p:ph type="title"/>
          </p:nvPr>
        </p:nvSpPr>
        <p:spPr>
          <a:xfrm>
            <a:off x="983432" y="364844"/>
            <a:ext cx="10081120" cy="1840020"/>
          </a:xfrm>
        </p:spPr>
        <p:txBody>
          <a:bodyPr>
            <a:noAutofit/>
          </a:bodyPr>
          <a:lstStyle/>
          <a:p>
            <a:pPr algn="ctr"/>
            <a:r>
              <a:rPr lang="en-US"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THE RESULT OF WALKING </a:t>
            </a:r>
            <a:br>
              <a:rPr lang="en-US"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br>
            <a:r>
              <a:rPr lang="en-US"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IN SPIRIT</a:t>
            </a:r>
            <a:endParaRPr lang="en-GB"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endParaRPr>
          </a:p>
        </p:txBody>
      </p:sp>
      <p:sp>
        <p:nvSpPr>
          <p:cNvPr id="5" name="TextBox 4">
            <a:extLst>
              <a:ext uri="{FF2B5EF4-FFF2-40B4-BE49-F238E27FC236}">
                <a16:creationId xmlns:a16="http://schemas.microsoft.com/office/drawing/2014/main" id="{3B32F63C-0779-F12F-3718-AFEA2A2E5C5B}"/>
              </a:ext>
            </a:extLst>
          </p:cNvPr>
          <p:cNvSpPr txBox="1"/>
          <p:nvPr/>
        </p:nvSpPr>
        <p:spPr>
          <a:xfrm>
            <a:off x="1055440" y="2276872"/>
            <a:ext cx="10009112" cy="4154984"/>
          </a:xfrm>
          <a:prstGeom prst="rect">
            <a:avLst/>
          </a:prstGeom>
          <a:noFill/>
        </p:spPr>
        <p:txBody>
          <a:bodyPr wrap="square">
            <a:spAutoFit/>
          </a:bodyPr>
          <a:lstStyle/>
          <a:p>
            <a:r>
              <a:rPr lang="en-US" sz="4400" b="1" dirty="0">
                <a:solidFill>
                  <a:srgbClr val="0000FF"/>
                </a:solidFill>
              </a:rPr>
              <a:t>You will not gratify the desires of the sinful nature. </a:t>
            </a:r>
            <a:r>
              <a:rPr lang="en-US" sz="4400" b="1" dirty="0"/>
              <a:t>When we become believers, our sinful nature still exists. But God asks us to place our sinful nature under the control of the Holy Spirit so that he can transform it.</a:t>
            </a:r>
            <a:endParaRPr lang="en-US" sz="4400" b="1" dirty="0">
              <a:solidFill>
                <a:srgbClr val="0000FF"/>
              </a:solidFill>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8FDDD4FB-8F94-D7AB-FA65-037062EB23C9}"/>
                  </a:ext>
                </a:extLst>
              </p14:cNvPr>
              <p14:cNvContentPartPr/>
              <p14:nvPr/>
            </p14:nvContentPartPr>
            <p14:xfrm>
              <a:off x="3627423" y="1212151"/>
              <a:ext cx="360" cy="360"/>
            </p14:xfrm>
          </p:contentPart>
        </mc:Choice>
        <mc:Fallback xmlns="">
          <p:pic>
            <p:nvPicPr>
              <p:cNvPr id="3" name="Ink 2">
                <a:extLst>
                  <a:ext uri="{FF2B5EF4-FFF2-40B4-BE49-F238E27FC236}">
                    <a16:creationId xmlns:a16="http://schemas.microsoft.com/office/drawing/2014/main" id="{8FDDD4FB-8F94-D7AB-FA65-037062EB23C9}"/>
                  </a:ext>
                </a:extLst>
              </p:cNvPr>
              <p:cNvPicPr/>
              <p:nvPr/>
            </p:nvPicPr>
            <p:blipFill>
              <a:blip r:embed="rId3"/>
              <a:stretch>
                <a:fillRect/>
              </a:stretch>
            </p:blipFill>
            <p:spPr>
              <a:xfrm>
                <a:off x="3621303" y="1206031"/>
                <a:ext cx="12600" cy="12600"/>
              </a:xfrm>
              <a:prstGeom prst="rect">
                <a:avLst/>
              </a:prstGeom>
            </p:spPr>
          </p:pic>
        </mc:Fallback>
      </mc:AlternateContent>
      <p:grpSp>
        <p:nvGrpSpPr>
          <p:cNvPr id="8" name="Group 7">
            <a:extLst>
              <a:ext uri="{FF2B5EF4-FFF2-40B4-BE49-F238E27FC236}">
                <a16:creationId xmlns:a16="http://schemas.microsoft.com/office/drawing/2014/main" id="{C2B82B08-0F14-7B85-835A-40FF6452F4CB}"/>
              </a:ext>
            </a:extLst>
          </p:cNvPr>
          <p:cNvGrpSpPr/>
          <p:nvPr/>
        </p:nvGrpSpPr>
        <p:grpSpPr>
          <a:xfrm>
            <a:off x="5486103" y="5354890"/>
            <a:ext cx="360" cy="12240"/>
            <a:chOff x="5486103" y="5354890"/>
            <a:chExt cx="360" cy="12240"/>
          </a:xfrm>
        </p:grpSpPr>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C4DDDE05-D09E-8E45-961A-E166D5F5D65A}"/>
                    </a:ext>
                  </a:extLst>
                </p14:cNvPr>
                <p14:cNvContentPartPr/>
                <p14:nvPr/>
              </p14:nvContentPartPr>
              <p14:xfrm>
                <a:off x="5486103" y="5364970"/>
                <a:ext cx="360" cy="2160"/>
              </p14:xfrm>
            </p:contentPart>
          </mc:Choice>
          <mc:Fallback xmlns="">
            <p:pic>
              <p:nvPicPr>
                <p:cNvPr id="6" name="Ink 5">
                  <a:extLst>
                    <a:ext uri="{FF2B5EF4-FFF2-40B4-BE49-F238E27FC236}">
                      <a16:creationId xmlns:a16="http://schemas.microsoft.com/office/drawing/2014/main" id="{C4DDDE05-D09E-8E45-961A-E166D5F5D65A}"/>
                    </a:ext>
                  </a:extLst>
                </p:cNvPr>
                <p:cNvPicPr/>
                <p:nvPr/>
              </p:nvPicPr>
              <p:blipFill>
                <a:blip r:embed="rId5"/>
                <a:stretch>
                  <a:fillRect/>
                </a:stretch>
              </p:blipFill>
              <p:spPr>
                <a:xfrm>
                  <a:off x="5479983" y="5358850"/>
                  <a:ext cx="12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145CC4C1-8EBE-2BE6-FB99-1BB900A67C31}"/>
                    </a:ext>
                  </a:extLst>
                </p14:cNvPr>
                <p14:cNvContentPartPr/>
                <p14:nvPr/>
              </p14:nvContentPartPr>
              <p14:xfrm>
                <a:off x="5486103" y="5354890"/>
                <a:ext cx="360" cy="2160"/>
              </p14:xfrm>
            </p:contentPart>
          </mc:Choice>
          <mc:Fallback xmlns="">
            <p:pic>
              <p:nvPicPr>
                <p:cNvPr id="7" name="Ink 6">
                  <a:extLst>
                    <a:ext uri="{FF2B5EF4-FFF2-40B4-BE49-F238E27FC236}">
                      <a16:creationId xmlns:a16="http://schemas.microsoft.com/office/drawing/2014/main" id="{145CC4C1-8EBE-2BE6-FB99-1BB900A67C31}"/>
                    </a:ext>
                  </a:extLst>
                </p:cNvPr>
                <p:cNvPicPr/>
                <p:nvPr/>
              </p:nvPicPr>
              <p:blipFill>
                <a:blip r:embed="rId7"/>
                <a:stretch>
                  <a:fillRect/>
                </a:stretch>
              </p:blipFill>
              <p:spPr>
                <a:xfrm>
                  <a:off x="5479983" y="5347546"/>
                  <a:ext cx="12600" cy="1684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B0A7575D-5032-4DA5-B12A-38D92DE204FA}"/>
                  </a:ext>
                </a:extLst>
              </p14:cNvPr>
              <p14:cNvContentPartPr/>
              <p14:nvPr/>
            </p14:nvContentPartPr>
            <p14:xfrm>
              <a:off x="2454543" y="2939791"/>
              <a:ext cx="360" cy="2160"/>
            </p14:xfrm>
          </p:contentPart>
        </mc:Choice>
        <mc:Fallback xmlns="">
          <p:pic>
            <p:nvPicPr>
              <p:cNvPr id="9" name="Ink 8">
                <a:extLst>
                  <a:ext uri="{FF2B5EF4-FFF2-40B4-BE49-F238E27FC236}">
                    <a16:creationId xmlns:a16="http://schemas.microsoft.com/office/drawing/2014/main" id="{B0A7575D-5032-4DA5-B12A-38D92DE204FA}"/>
                  </a:ext>
                </a:extLst>
              </p:cNvPr>
              <p:cNvPicPr/>
              <p:nvPr/>
            </p:nvPicPr>
            <p:blipFill>
              <a:blip r:embed="rId5"/>
              <a:stretch>
                <a:fillRect/>
              </a:stretch>
            </p:blipFill>
            <p:spPr>
              <a:xfrm>
                <a:off x="2448423" y="2933671"/>
                <a:ext cx="12600" cy="14400"/>
              </a:xfrm>
              <a:prstGeom prst="rect">
                <a:avLst/>
              </a:prstGeom>
            </p:spPr>
          </p:pic>
        </mc:Fallback>
      </mc:AlternateContent>
    </p:spTree>
    <p:extLst>
      <p:ext uri="{BB962C8B-B14F-4D97-AF65-F5344CB8AC3E}">
        <p14:creationId xmlns:p14="http://schemas.microsoft.com/office/powerpoint/2010/main" val="225491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9E4ED"/>
        </a:solidFill>
        <a:effectLst/>
      </p:bgPr>
    </p:bg>
    <p:spTree>
      <p:nvGrpSpPr>
        <p:cNvPr id="1" name="">
          <a:extLst>
            <a:ext uri="{FF2B5EF4-FFF2-40B4-BE49-F238E27FC236}">
              <a16:creationId xmlns:a16="http://schemas.microsoft.com/office/drawing/2014/main" id="{4DEDD94F-8FD3-9E5C-4D93-1DD14F0EF6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2F6BA0-12F7-A7A6-ACFF-065B4EA9B186}"/>
              </a:ext>
            </a:extLst>
          </p:cNvPr>
          <p:cNvSpPr>
            <a:spLocks noGrp="1"/>
          </p:cNvSpPr>
          <p:nvPr>
            <p:ph type="title"/>
          </p:nvPr>
        </p:nvSpPr>
        <p:spPr>
          <a:xfrm>
            <a:off x="983432" y="364844"/>
            <a:ext cx="10081120" cy="1136106"/>
          </a:xfrm>
        </p:spPr>
        <p:txBody>
          <a:bodyPr>
            <a:noAutofit/>
          </a:bodyPr>
          <a:lstStyle/>
          <a:p>
            <a:pPr algn="ctr"/>
            <a:r>
              <a:rPr lang="en-US"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NOTE 1</a:t>
            </a:r>
            <a:endParaRPr lang="en-GB"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endParaRPr>
          </a:p>
        </p:txBody>
      </p:sp>
      <p:sp>
        <p:nvSpPr>
          <p:cNvPr id="5" name="TextBox 4">
            <a:extLst>
              <a:ext uri="{FF2B5EF4-FFF2-40B4-BE49-F238E27FC236}">
                <a16:creationId xmlns:a16="http://schemas.microsoft.com/office/drawing/2014/main" id="{6196F966-2266-B382-746E-D6117F89B450}"/>
              </a:ext>
            </a:extLst>
          </p:cNvPr>
          <p:cNvSpPr txBox="1"/>
          <p:nvPr/>
        </p:nvSpPr>
        <p:spPr>
          <a:xfrm>
            <a:off x="840496" y="1413136"/>
            <a:ext cx="10224056" cy="4832092"/>
          </a:xfrm>
          <a:prstGeom prst="rect">
            <a:avLst/>
          </a:prstGeom>
          <a:noFill/>
        </p:spPr>
        <p:txBody>
          <a:bodyPr wrap="square">
            <a:spAutoFit/>
          </a:bodyPr>
          <a:lstStyle/>
          <a:p>
            <a:r>
              <a:rPr lang="en-US" sz="4400" b="1" dirty="0">
                <a:solidFill>
                  <a:srgbClr val="0000FF"/>
                </a:solidFill>
              </a:rPr>
              <a:t>This is a supernatural process. </a:t>
            </a:r>
            <a:r>
              <a:rPr lang="en-US" sz="4400" b="1" dirty="0"/>
              <a:t>We must never underestimate the power of our sinful nature, and we must never attempt to fight it in our own strength. Satan is a crafty tempter, and we have a limitless ability to make excuses. </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7F851475-1D9C-D717-F9A4-EACDE61C6D9D}"/>
                  </a:ext>
                </a:extLst>
              </p14:cNvPr>
              <p14:cNvContentPartPr/>
              <p14:nvPr/>
            </p14:nvContentPartPr>
            <p14:xfrm>
              <a:off x="3627423" y="1212151"/>
              <a:ext cx="360" cy="360"/>
            </p14:xfrm>
          </p:contentPart>
        </mc:Choice>
        <mc:Fallback>
          <p:pic>
            <p:nvPicPr>
              <p:cNvPr id="3" name="Ink 2">
                <a:extLst>
                  <a:ext uri="{FF2B5EF4-FFF2-40B4-BE49-F238E27FC236}">
                    <a16:creationId xmlns:a16="http://schemas.microsoft.com/office/drawing/2014/main" id="{7F851475-1D9C-D717-F9A4-EACDE61C6D9D}"/>
                  </a:ext>
                </a:extLst>
              </p:cNvPr>
              <p:cNvPicPr/>
              <p:nvPr/>
            </p:nvPicPr>
            <p:blipFill>
              <a:blip r:embed="rId3"/>
              <a:stretch>
                <a:fillRect/>
              </a:stretch>
            </p:blipFill>
            <p:spPr>
              <a:xfrm>
                <a:off x="3621303" y="1206031"/>
                <a:ext cx="12600" cy="12600"/>
              </a:xfrm>
              <a:prstGeom prst="rect">
                <a:avLst/>
              </a:prstGeom>
            </p:spPr>
          </p:pic>
        </mc:Fallback>
      </mc:AlternateContent>
      <p:grpSp>
        <p:nvGrpSpPr>
          <p:cNvPr id="8" name="Group 7">
            <a:extLst>
              <a:ext uri="{FF2B5EF4-FFF2-40B4-BE49-F238E27FC236}">
                <a16:creationId xmlns:a16="http://schemas.microsoft.com/office/drawing/2014/main" id="{B3B14288-0592-DD7B-315D-07A6A1064E11}"/>
              </a:ext>
            </a:extLst>
          </p:cNvPr>
          <p:cNvGrpSpPr/>
          <p:nvPr/>
        </p:nvGrpSpPr>
        <p:grpSpPr>
          <a:xfrm>
            <a:off x="5486103" y="5354890"/>
            <a:ext cx="360" cy="12240"/>
            <a:chOff x="5486103" y="5354890"/>
            <a:chExt cx="360" cy="12240"/>
          </a:xfrm>
        </p:grpSpPr>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ADE3AFE2-14A5-DDA5-794B-34EAE2DB8593}"/>
                    </a:ext>
                  </a:extLst>
                </p14:cNvPr>
                <p14:cNvContentPartPr/>
                <p14:nvPr/>
              </p14:nvContentPartPr>
              <p14:xfrm>
                <a:off x="5486103" y="5364970"/>
                <a:ext cx="360" cy="2160"/>
              </p14:xfrm>
            </p:contentPart>
          </mc:Choice>
          <mc:Fallback>
            <p:pic>
              <p:nvPicPr>
                <p:cNvPr id="6" name="Ink 5">
                  <a:extLst>
                    <a:ext uri="{FF2B5EF4-FFF2-40B4-BE49-F238E27FC236}">
                      <a16:creationId xmlns:a16="http://schemas.microsoft.com/office/drawing/2014/main" id="{ADE3AFE2-14A5-DDA5-794B-34EAE2DB8593}"/>
                    </a:ext>
                  </a:extLst>
                </p:cNvPr>
                <p:cNvPicPr/>
                <p:nvPr/>
              </p:nvPicPr>
              <p:blipFill>
                <a:blip r:embed="rId5"/>
                <a:stretch>
                  <a:fillRect/>
                </a:stretch>
              </p:blipFill>
              <p:spPr>
                <a:xfrm>
                  <a:off x="5479983" y="5358850"/>
                  <a:ext cx="12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0DD5983E-6110-36A0-843A-ECEB95D0585E}"/>
                    </a:ext>
                  </a:extLst>
                </p14:cNvPr>
                <p14:cNvContentPartPr/>
                <p14:nvPr/>
              </p14:nvContentPartPr>
              <p14:xfrm>
                <a:off x="5486103" y="5354890"/>
                <a:ext cx="360" cy="2160"/>
              </p14:xfrm>
            </p:contentPart>
          </mc:Choice>
          <mc:Fallback>
            <p:pic>
              <p:nvPicPr>
                <p:cNvPr id="7" name="Ink 6">
                  <a:extLst>
                    <a:ext uri="{FF2B5EF4-FFF2-40B4-BE49-F238E27FC236}">
                      <a16:creationId xmlns:a16="http://schemas.microsoft.com/office/drawing/2014/main" id="{0DD5983E-6110-36A0-843A-ECEB95D0585E}"/>
                    </a:ext>
                  </a:extLst>
                </p:cNvPr>
                <p:cNvPicPr/>
                <p:nvPr/>
              </p:nvPicPr>
              <p:blipFill>
                <a:blip r:embed="rId7"/>
                <a:stretch>
                  <a:fillRect/>
                </a:stretch>
              </p:blipFill>
              <p:spPr>
                <a:xfrm>
                  <a:off x="5479983" y="5347546"/>
                  <a:ext cx="12600" cy="16848"/>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F015022C-03D8-94E7-9AD1-771B1BCB2D48}"/>
                  </a:ext>
                </a:extLst>
              </p14:cNvPr>
              <p14:cNvContentPartPr/>
              <p14:nvPr/>
            </p14:nvContentPartPr>
            <p14:xfrm>
              <a:off x="2454543" y="2939791"/>
              <a:ext cx="360" cy="2160"/>
            </p14:xfrm>
          </p:contentPart>
        </mc:Choice>
        <mc:Fallback>
          <p:pic>
            <p:nvPicPr>
              <p:cNvPr id="9" name="Ink 8">
                <a:extLst>
                  <a:ext uri="{FF2B5EF4-FFF2-40B4-BE49-F238E27FC236}">
                    <a16:creationId xmlns:a16="http://schemas.microsoft.com/office/drawing/2014/main" id="{F015022C-03D8-94E7-9AD1-771B1BCB2D48}"/>
                  </a:ext>
                </a:extLst>
              </p:cNvPr>
              <p:cNvPicPr/>
              <p:nvPr/>
            </p:nvPicPr>
            <p:blipFill>
              <a:blip r:embed="rId5"/>
              <a:stretch>
                <a:fillRect/>
              </a:stretch>
            </p:blipFill>
            <p:spPr>
              <a:xfrm>
                <a:off x="2448423" y="2933671"/>
                <a:ext cx="12600" cy="14400"/>
              </a:xfrm>
              <a:prstGeom prst="rect">
                <a:avLst/>
              </a:prstGeom>
            </p:spPr>
          </p:pic>
        </mc:Fallback>
      </mc:AlternateContent>
    </p:spTree>
    <p:extLst>
      <p:ext uri="{BB962C8B-B14F-4D97-AF65-F5344CB8AC3E}">
        <p14:creationId xmlns:p14="http://schemas.microsoft.com/office/powerpoint/2010/main" val="95285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9E4ED"/>
        </a:solidFill>
        <a:effectLst/>
      </p:bgPr>
    </p:bg>
    <p:spTree>
      <p:nvGrpSpPr>
        <p:cNvPr id="1" name="">
          <a:extLst>
            <a:ext uri="{FF2B5EF4-FFF2-40B4-BE49-F238E27FC236}">
              <a16:creationId xmlns:a16="http://schemas.microsoft.com/office/drawing/2014/main" id="{AFEE86F1-0AEF-AB6A-76BE-5FF1E0BB02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1474CD-5DF4-01AF-196A-862E4FCFC842}"/>
              </a:ext>
            </a:extLst>
          </p:cNvPr>
          <p:cNvSpPr>
            <a:spLocks noGrp="1"/>
          </p:cNvSpPr>
          <p:nvPr>
            <p:ph type="title"/>
          </p:nvPr>
        </p:nvSpPr>
        <p:spPr>
          <a:xfrm>
            <a:off x="983432" y="364844"/>
            <a:ext cx="10081120" cy="1136106"/>
          </a:xfrm>
        </p:spPr>
        <p:txBody>
          <a:bodyPr>
            <a:noAutofit/>
          </a:bodyPr>
          <a:lstStyle/>
          <a:p>
            <a:pPr algn="ctr"/>
            <a:r>
              <a:rPr lang="en-US"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NOTE 2</a:t>
            </a:r>
            <a:endParaRPr lang="en-GB"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endParaRPr>
          </a:p>
        </p:txBody>
      </p:sp>
      <p:sp>
        <p:nvSpPr>
          <p:cNvPr id="5" name="TextBox 4">
            <a:extLst>
              <a:ext uri="{FF2B5EF4-FFF2-40B4-BE49-F238E27FC236}">
                <a16:creationId xmlns:a16="http://schemas.microsoft.com/office/drawing/2014/main" id="{6AD2AE63-CAE4-56EB-02DD-8EF775325281}"/>
              </a:ext>
            </a:extLst>
          </p:cNvPr>
          <p:cNvSpPr txBox="1"/>
          <p:nvPr/>
        </p:nvSpPr>
        <p:spPr>
          <a:xfrm>
            <a:off x="840496" y="1413136"/>
            <a:ext cx="10224056" cy="4154984"/>
          </a:xfrm>
          <a:prstGeom prst="rect">
            <a:avLst/>
          </a:prstGeom>
          <a:noFill/>
        </p:spPr>
        <p:txBody>
          <a:bodyPr wrap="square">
            <a:spAutoFit/>
          </a:bodyPr>
          <a:lstStyle/>
          <a:p>
            <a:r>
              <a:rPr lang="en-US" sz="4400" b="1" dirty="0">
                <a:solidFill>
                  <a:srgbClr val="0000FF"/>
                </a:solidFill>
              </a:rPr>
              <a:t>Instead of trying to overcome sin by our own willpower, we must take advantage of the tremendous power of Christ. </a:t>
            </a:r>
            <a:r>
              <a:rPr lang="en-US" sz="4400" b="1" dirty="0"/>
              <a:t>God provides for victory over our sinful nature—he sends the Holy Spirit to live in us and give us power.</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597F0F9E-8E65-A267-8A9B-5B2CC3B320D5}"/>
                  </a:ext>
                </a:extLst>
              </p14:cNvPr>
              <p14:cNvContentPartPr/>
              <p14:nvPr/>
            </p14:nvContentPartPr>
            <p14:xfrm>
              <a:off x="3627423" y="1212151"/>
              <a:ext cx="360" cy="360"/>
            </p14:xfrm>
          </p:contentPart>
        </mc:Choice>
        <mc:Fallback>
          <p:pic>
            <p:nvPicPr>
              <p:cNvPr id="3" name="Ink 2">
                <a:extLst>
                  <a:ext uri="{FF2B5EF4-FFF2-40B4-BE49-F238E27FC236}">
                    <a16:creationId xmlns:a16="http://schemas.microsoft.com/office/drawing/2014/main" id="{597F0F9E-8E65-A267-8A9B-5B2CC3B320D5}"/>
                  </a:ext>
                </a:extLst>
              </p:cNvPr>
              <p:cNvPicPr/>
              <p:nvPr/>
            </p:nvPicPr>
            <p:blipFill>
              <a:blip r:embed="rId3"/>
              <a:stretch>
                <a:fillRect/>
              </a:stretch>
            </p:blipFill>
            <p:spPr>
              <a:xfrm>
                <a:off x="3621303" y="1206031"/>
                <a:ext cx="12600" cy="12600"/>
              </a:xfrm>
              <a:prstGeom prst="rect">
                <a:avLst/>
              </a:prstGeom>
            </p:spPr>
          </p:pic>
        </mc:Fallback>
      </mc:AlternateContent>
      <p:grpSp>
        <p:nvGrpSpPr>
          <p:cNvPr id="8" name="Group 7">
            <a:extLst>
              <a:ext uri="{FF2B5EF4-FFF2-40B4-BE49-F238E27FC236}">
                <a16:creationId xmlns:a16="http://schemas.microsoft.com/office/drawing/2014/main" id="{8F5FD596-4073-177D-A449-6D7E479FEC9F}"/>
              </a:ext>
            </a:extLst>
          </p:cNvPr>
          <p:cNvGrpSpPr/>
          <p:nvPr/>
        </p:nvGrpSpPr>
        <p:grpSpPr>
          <a:xfrm>
            <a:off x="5486103" y="5354890"/>
            <a:ext cx="360" cy="12240"/>
            <a:chOff x="5486103" y="5354890"/>
            <a:chExt cx="360" cy="12240"/>
          </a:xfrm>
        </p:grpSpPr>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050C9C25-0A23-2EC0-9DC4-E72C0AA2E224}"/>
                    </a:ext>
                  </a:extLst>
                </p14:cNvPr>
                <p14:cNvContentPartPr/>
                <p14:nvPr/>
              </p14:nvContentPartPr>
              <p14:xfrm>
                <a:off x="5486103" y="5364970"/>
                <a:ext cx="360" cy="2160"/>
              </p14:xfrm>
            </p:contentPart>
          </mc:Choice>
          <mc:Fallback>
            <p:pic>
              <p:nvPicPr>
                <p:cNvPr id="6" name="Ink 5">
                  <a:extLst>
                    <a:ext uri="{FF2B5EF4-FFF2-40B4-BE49-F238E27FC236}">
                      <a16:creationId xmlns:a16="http://schemas.microsoft.com/office/drawing/2014/main" id="{050C9C25-0A23-2EC0-9DC4-E72C0AA2E224}"/>
                    </a:ext>
                  </a:extLst>
                </p:cNvPr>
                <p:cNvPicPr/>
                <p:nvPr/>
              </p:nvPicPr>
              <p:blipFill>
                <a:blip r:embed="rId5"/>
                <a:stretch>
                  <a:fillRect/>
                </a:stretch>
              </p:blipFill>
              <p:spPr>
                <a:xfrm>
                  <a:off x="5479983" y="5358850"/>
                  <a:ext cx="12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D91BE786-84EC-BC52-E49C-B446A7A05BC6}"/>
                    </a:ext>
                  </a:extLst>
                </p14:cNvPr>
                <p14:cNvContentPartPr/>
                <p14:nvPr/>
              </p14:nvContentPartPr>
              <p14:xfrm>
                <a:off x="5486103" y="5354890"/>
                <a:ext cx="360" cy="2160"/>
              </p14:xfrm>
            </p:contentPart>
          </mc:Choice>
          <mc:Fallback>
            <p:pic>
              <p:nvPicPr>
                <p:cNvPr id="7" name="Ink 6">
                  <a:extLst>
                    <a:ext uri="{FF2B5EF4-FFF2-40B4-BE49-F238E27FC236}">
                      <a16:creationId xmlns:a16="http://schemas.microsoft.com/office/drawing/2014/main" id="{D91BE786-84EC-BC52-E49C-B446A7A05BC6}"/>
                    </a:ext>
                  </a:extLst>
                </p:cNvPr>
                <p:cNvPicPr/>
                <p:nvPr/>
              </p:nvPicPr>
              <p:blipFill>
                <a:blip r:embed="rId7"/>
                <a:stretch>
                  <a:fillRect/>
                </a:stretch>
              </p:blipFill>
              <p:spPr>
                <a:xfrm>
                  <a:off x="5479983" y="5347546"/>
                  <a:ext cx="12600" cy="16848"/>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AA26381A-CA26-FC75-C297-B7D86B17F8AF}"/>
                  </a:ext>
                </a:extLst>
              </p14:cNvPr>
              <p14:cNvContentPartPr/>
              <p14:nvPr/>
            </p14:nvContentPartPr>
            <p14:xfrm>
              <a:off x="2454543" y="2939791"/>
              <a:ext cx="360" cy="2160"/>
            </p14:xfrm>
          </p:contentPart>
        </mc:Choice>
        <mc:Fallback>
          <p:pic>
            <p:nvPicPr>
              <p:cNvPr id="9" name="Ink 8">
                <a:extLst>
                  <a:ext uri="{FF2B5EF4-FFF2-40B4-BE49-F238E27FC236}">
                    <a16:creationId xmlns:a16="http://schemas.microsoft.com/office/drawing/2014/main" id="{AA26381A-CA26-FC75-C297-B7D86B17F8AF}"/>
                  </a:ext>
                </a:extLst>
              </p:cNvPr>
              <p:cNvPicPr/>
              <p:nvPr/>
            </p:nvPicPr>
            <p:blipFill>
              <a:blip r:embed="rId5"/>
              <a:stretch>
                <a:fillRect/>
              </a:stretch>
            </p:blipFill>
            <p:spPr>
              <a:xfrm>
                <a:off x="2448423" y="2933671"/>
                <a:ext cx="12600" cy="14400"/>
              </a:xfrm>
              <a:prstGeom prst="rect">
                <a:avLst/>
              </a:prstGeom>
            </p:spPr>
          </p:pic>
        </mc:Fallback>
      </mc:AlternateContent>
    </p:spTree>
    <p:extLst>
      <p:ext uri="{BB962C8B-B14F-4D97-AF65-F5344CB8AC3E}">
        <p14:creationId xmlns:p14="http://schemas.microsoft.com/office/powerpoint/2010/main" val="203321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9E4ED"/>
        </a:solidFill>
        <a:effectLst/>
      </p:bgPr>
    </p:bg>
    <p:spTree>
      <p:nvGrpSpPr>
        <p:cNvPr id="1" name="">
          <a:extLst>
            <a:ext uri="{FF2B5EF4-FFF2-40B4-BE49-F238E27FC236}">
              <a16:creationId xmlns:a16="http://schemas.microsoft.com/office/drawing/2014/main" id="{FC212931-536F-A064-3719-6982E155A4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B7A95A-5BE6-0ECD-4558-14FDAA9A2979}"/>
              </a:ext>
            </a:extLst>
          </p:cNvPr>
          <p:cNvSpPr>
            <a:spLocks noGrp="1"/>
          </p:cNvSpPr>
          <p:nvPr>
            <p:ph type="title"/>
          </p:nvPr>
        </p:nvSpPr>
        <p:spPr>
          <a:xfrm>
            <a:off x="983432" y="364844"/>
            <a:ext cx="10081120" cy="1136106"/>
          </a:xfrm>
        </p:spPr>
        <p:txBody>
          <a:bodyPr>
            <a:noAutofit/>
          </a:bodyPr>
          <a:lstStyle/>
          <a:p>
            <a:pPr algn="ctr"/>
            <a:r>
              <a:rPr lang="en-US"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NOTE 3</a:t>
            </a:r>
            <a:endParaRPr lang="en-GB"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endParaRPr>
          </a:p>
        </p:txBody>
      </p:sp>
      <p:sp>
        <p:nvSpPr>
          <p:cNvPr id="5" name="TextBox 4">
            <a:extLst>
              <a:ext uri="{FF2B5EF4-FFF2-40B4-BE49-F238E27FC236}">
                <a16:creationId xmlns:a16="http://schemas.microsoft.com/office/drawing/2014/main" id="{297CD3FE-185A-A8FA-659A-FDF7807CFE81}"/>
              </a:ext>
            </a:extLst>
          </p:cNvPr>
          <p:cNvSpPr txBox="1"/>
          <p:nvPr/>
        </p:nvSpPr>
        <p:spPr>
          <a:xfrm>
            <a:off x="840496" y="1413136"/>
            <a:ext cx="10224056" cy="4154984"/>
          </a:xfrm>
          <a:prstGeom prst="rect">
            <a:avLst/>
          </a:prstGeom>
          <a:noFill/>
        </p:spPr>
        <p:txBody>
          <a:bodyPr wrap="square">
            <a:spAutoFit/>
          </a:bodyPr>
          <a:lstStyle/>
          <a:p>
            <a:r>
              <a:rPr lang="en-US" sz="4400" b="1" dirty="0"/>
              <a:t>But our ability to restrain the desires of the sinful nature depends on how much we’re willing to </a:t>
            </a:r>
            <a:r>
              <a:rPr lang="en-US" sz="4400" b="1" dirty="0">
                <a:solidFill>
                  <a:srgbClr val="0000FF"/>
                </a:solidFill>
              </a:rPr>
              <a:t>“live by” </a:t>
            </a:r>
            <a:r>
              <a:rPr lang="en-US" sz="4400" b="1" dirty="0"/>
              <a:t>the Holy Spirit. For each believer, this daily process requires moment-by-moment decisions.</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81B8596C-07BC-2AEB-5DAD-A14C7C02EBBB}"/>
                  </a:ext>
                </a:extLst>
              </p14:cNvPr>
              <p14:cNvContentPartPr/>
              <p14:nvPr/>
            </p14:nvContentPartPr>
            <p14:xfrm>
              <a:off x="3627423" y="1212151"/>
              <a:ext cx="360" cy="360"/>
            </p14:xfrm>
          </p:contentPart>
        </mc:Choice>
        <mc:Fallback>
          <p:pic>
            <p:nvPicPr>
              <p:cNvPr id="3" name="Ink 2">
                <a:extLst>
                  <a:ext uri="{FF2B5EF4-FFF2-40B4-BE49-F238E27FC236}">
                    <a16:creationId xmlns:a16="http://schemas.microsoft.com/office/drawing/2014/main" id="{81B8596C-07BC-2AEB-5DAD-A14C7C02EBBB}"/>
                  </a:ext>
                </a:extLst>
              </p:cNvPr>
              <p:cNvPicPr/>
              <p:nvPr/>
            </p:nvPicPr>
            <p:blipFill>
              <a:blip r:embed="rId3"/>
              <a:stretch>
                <a:fillRect/>
              </a:stretch>
            </p:blipFill>
            <p:spPr>
              <a:xfrm>
                <a:off x="3621303" y="1206031"/>
                <a:ext cx="12600" cy="12600"/>
              </a:xfrm>
              <a:prstGeom prst="rect">
                <a:avLst/>
              </a:prstGeom>
            </p:spPr>
          </p:pic>
        </mc:Fallback>
      </mc:AlternateContent>
      <p:grpSp>
        <p:nvGrpSpPr>
          <p:cNvPr id="8" name="Group 7">
            <a:extLst>
              <a:ext uri="{FF2B5EF4-FFF2-40B4-BE49-F238E27FC236}">
                <a16:creationId xmlns:a16="http://schemas.microsoft.com/office/drawing/2014/main" id="{94A7DA4C-3D87-415C-20C0-A5ECEA01327F}"/>
              </a:ext>
            </a:extLst>
          </p:cNvPr>
          <p:cNvGrpSpPr/>
          <p:nvPr/>
        </p:nvGrpSpPr>
        <p:grpSpPr>
          <a:xfrm>
            <a:off x="5486103" y="5354890"/>
            <a:ext cx="360" cy="12240"/>
            <a:chOff x="5486103" y="5354890"/>
            <a:chExt cx="360" cy="12240"/>
          </a:xfrm>
        </p:grpSpPr>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8B7A267C-B7D3-5917-4396-D714BC777B63}"/>
                    </a:ext>
                  </a:extLst>
                </p14:cNvPr>
                <p14:cNvContentPartPr/>
                <p14:nvPr/>
              </p14:nvContentPartPr>
              <p14:xfrm>
                <a:off x="5486103" y="5364970"/>
                <a:ext cx="360" cy="2160"/>
              </p14:xfrm>
            </p:contentPart>
          </mc:Choice>
          <mc:Fallback>
            <p:pic>
              <p:nvPicPr>
                <p:cNvPr id="6" name="Ink 5">
                  <a:extLst>
                    <a:ext uri="{FF2B5EF4-FFF2-40B4-BE49-F238E27FC236}">
                      <a16:creationId xmlns:a16="http://schemas.microsoft.com/office/drawing/2014/main" id="{8B7A267C-B7D3-5917-4396-D714BC777B63}"/>
                    </a:ext>
                  </a:extLst>
                </p:cNvPr>
                <p:cNvPicPr/>
                <p:nvPr/>
              </p:nvPicPr>
              <p:blipFill>
                <a:blip r:embed="rId5"/>
                <a:stretch>
                  <a:fillRect/>
                </a:stretch>
              </p:blipFill>
              <p:spPr>
                <a:xfrm>
                  <a:off x="5479983" y="5358850"/>
                  <a:ext cx="12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DBF47CDD-7A1A-486D-2777-0913CD71426B}"/>
                    </a:ext>
                  </a:extLst>
                </p14:cNvPr>
                <p14:cNvContentPartPr/>
                <p14:nvPr/>
              </p14:nvContentPartPr>
              <p14:xfrm>
                <a:off x="5486103" y="5354890"/>
                <a:ext cx="360" cy="2160"/>
              </p14:xfrm>
            </p:contentPart>
          </mc:Choice>
          <mc:Fallback>
            <p:pic>
              <p:nvPicPr>
                <p:cNvPr id="7" name="Ink 6">
                  <a:extLst>
                    <a:ext uri="{FF2B5EF4-FFF2-40B4-BE49-F238E27FC236}">
                      <a16:creationId xmlns:a16="http://schemas.microsoft.com/office/drawing/2014/main" id="{DBF47CDD-7A1A-486D-2777-0913CD71426B}"/>
                    </a:ext>
                  </a:extLst>
                </p:cNvPr>
                <p:cNvPicPr/>
                <p:nvPr/>
              </p:nvPicPr>
              <p:blipFill>
                <a:blip r:embed="rId7"/>
                <a:stretch>
                  <a:fillRect/>
                </a:stretch>
              </p:blipFill>
              <p:spPr>
                <a:xfrm>
                  <a:off x="5479983" y="5347546"/>
                  <a:ext cx="12600" cy="16848"/>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AF256192-E308-4D41-641A-850049328001}"/>
                  </a:ext>
                </a:extLst>
              </p14:cNvPr>
              <p14:cNvContentPartPr/>
              <p14:nvPr/>
            </p14:nvContentPartPr>
            <p14:xfrm>
              <a:off x="2454543" y="2939791"/>
              <a:ext cx="360" cy="2160"/>
            </p14:xfrm>
          </p:contentPart>
        </mc:Choice>
        <mc:Fallback>
          <p:pic>
            <p:nvPicPr>
              <p:cNvPr id="9" name="Ink 8">
                <a:extLst>
                  <a:ext uri="{FF2B5EF4-FFF2-40B4-BE49-F238E27FC236}">
                    <a16:creationId xmlns:a16="http://schemas.microsoft.com/office/drawing/2014/main" id="{AF256192-E308-4D41-641A-850049328001}"/>
                  </a:ext>
                </a:extLst>
              </p:cNvPr>
              <p:cNvPicPr/>
              <p:nvPr/>
            </p:nvPicPr>
            <p:blipFill>
              <a:blip r:embed="rId5"/>
              <a:stretch>
                <a:fillRect/>
              </a:stretch>
            </p:blipFill>
            <p:spPr>
              <a:xfrm>
                <a:off x="2448423" y="2933671"/>
                <a:ext cx="12600" cy="14400"/>
              </a:xfrm>
              <a:prstGeom prst="rect">
                <a:avLst/>
              </a:prstGeom>
            </p:spPr>
          </p:pic>
        </mc:Fallback>
      </mc:AlternateContent>
    </p:spTree>
    <p:extLst>
      <p:ext uri="{BB962C8B-B14F-4D97-AF65-F5344CB8AC3E}">
        <p14:creationId xmlns:p14="http://schemas.microsoft.com/office/powerpoint/2010/main" val="312225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E4ED"/>
        </a:solidFill>
        <a:effectLst/>
      </p:bgPr>
    </p:bg>
    <p:spTree>
      <p:nvGrpSpPr>
        <p:cNvPr id="1" name="">
          <a:extLst>
            <a:ext uri="{FF2B5EF4-FFF2-40B4-BE49-F238E27FC236}">
              <a16:creationId xmlns:a16="http://schemas.microsoft.com/office/drawing/2014/main" id="{7D76D39A-EA1B-4B2E-6524-FF1BC05990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5BD96A-0F9A-098A-B0E3-300D8821C694}"/>
              </a:ext>
            </a:extLst>
          </p:cNvPr>
          <p:cNvSpPr>
            <a:spLocks noGrp="1"/>
          </p:cNvSpPr>
          <p:nvPr>
            <p:ph type="title"/>
          </p:nvPr>
        </p:nvSpPr>
        <p:spPr>
          <a:xfrm>
            <a:off x="983432" y="476672"/>
            <a:ext cx="10297144" cy="1022118"/>
          </a:xfrm>
        </p:spPr>
        <p:txBody>
          <a:bodyPr>
            <a:noAutofit/>
          </a:bodyPr>
          <a:lstStyle/>
          <a:p>
            <a:pPr algn="ctr"/>
            <a:r>
              <a:rPr lang="en-US" sz="48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TO WHOM WAS PAUL WRITING?</a:t>
            </a:r>
            <a:endParaRPr lang="en-GB" sz="48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07DDC10E-8C35-4C47-5BF7-3C0E25336878}"/>
                  </a:ext>
                </a:extLst>
              </p14:cNvPr>
              <p14:cNvContentPartPr/>
              <p14:nvPr/>
            </p14:nvContentPartPr>
            <p14:xfrm>
              <a:off x="3627423" y="1212151"/>
              <a:ext cx="360" cy="360"/>
            </p14:xfrm>
          </p:contentPart>
        </mc:Choice>
        <mc:Fallback xmlns="">
          <p:pic>
            <p:nvPicPr>
              <p:cNvPr id="3" name="Ink 2">
                <a:extLst>
                  <a:ext uri="{FF2B5EF4-FFF2-40B4-BE49-F238E27FC236}">
                    <a16:creationId xmlns:a16="http://schemas.microsoft.com/office/drawing/2014/main" id="{07DDC10E-8C35-4C47-5BF7-3C0E25336878}"/>
                  </a:ext>
                </a:extLst>
              </p:cNvPr>
              <p:cNvPicPr/>
              <p:nvPr/>
            </p:nvPicPr>
            <p:blipFill>
              <a:blip r:embed="rId3"/>
              <a:stretch>
                <a:fillRect/>
              </a:stretch>
            </p:blipFill>
            <p:spPr>
              <a:xfrm>
                <a:off x="3621303" y="1206031"/>
                <a:ext cx="12600" cy="12600"/>
              </a:xfrm>
              <a:prstGeom prst="rect">
                <a:avLst/>
              </a:prstGeom>
            </p:spPr>
          </p:pic>
        </mc:Fallback>
      </mc:AlternateContent>
      <p:grpSp>
        <p:nvGrpSpPr>
          <p:cNvPr id="8" name="Group 7">
            <a:extLst>
              <a:ext uri="{FF2B5EF4-FFF2-40B4-BE49-F238E27FC236}">
                <a16:creationId xmlns:a16="http://schemas.microsoft.com/office/drawing/2014/main" id="{E3BC5BEF-E1E3-9C78-7E59-086B11CB22AC}"/>
              </a:ext>
            </a:extLst>
          </p:cNvPr>
          <p:cNvGrpSpPr/>
          <p:nvPr/>
        </p:nvGrpSpPr>
        <p:grpSpPr>
          <a:xfrm>
            <a:off x="5486103" y="5354890"/>
            <a:ext cx="360" cy="12240"/>
            <a:chOff x="5486103" y="5354890"/>
            <a:chExt cx="360" cy="12240"/>
          </a:xfrm>
        </p:grpSpPr>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F6959DE1-D6A5-4D9A-E3DA-C16F3E2BFD1B}"/>
                    </a:ext>
                  </a:extLst>
                </p14:cNvPr>
                <p14:cNvContentPartPr/>
                <p14:nvPr/>
              </p14:nvContentPartPr>
              <p14:xfrm>
                <a:off x="5486103" y="5364970"/>
                <a:ext cx="360" cy="2160"/>
              </p14:xfrm>
            </p:contentPart>
          </mc:Choice>
          <mc:Fallback xmlns="">
            <p:pic>
              <p:nvPicPr>
                <p:cNvPr id="6" name="Ink 5">
                  <a:extLst>
                    <a:ext uri="{FF2B5EF4-FFF2-40B4-BE49-F238E27FC236}">
                      <a16:creationId xmlns:a16="http://schemas.microsoft.com/office/drawing/2014/main" id="{F6959DE1-D6A5-4D9A-E3DA-C16F3E2BFD1B}"/>
                    </a:ext>
                  </a:extLst>
                </p:cNvPr>
                <p:cNvPicPr/>
                <p:nvPr/>
              </p:nvPicPr>
              <p:blipFill>
                <a:blip r:embed="rId5"/>
                <a:stretch>
                  <a:fillRect/>
                </a:stretch>
              </p:blipFill>
              <p:spPr>
                <a:xfrm>
                  <a:off x="5479983" y="5358850"/>
                  <a:ext cx="12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D9D2A3A0-7EFC-1019-D02F-EC8330359283}"/>
                    </a:ext>
                  </a:extLst>
                </p14:cNvPr>
                <p14:cNvContentPartPr/>
                <p14:nvPr/>
              </p14:nvContentPartPr>
              <p14:xfrm>
                <a:off x="5486103" y="5354890"/>
                <a:ext cx="360" cy="2160"/>
              </p14:xfrm>
            </p:contentPart>
          </mc:Choice>
          <mc:Fallback xmlns="">
            <p:pic>
              <p:nvPicPr>
                <p:cNvPr id="7" name="Ink 6">
                  <a:extLst>
                    <a:ext uri="{FF2B5EF4-FFF2-40B4-BE49-F238E27FC236}">
                      <a16:creationId xmlns:a16="http://schemas.microsoft.com/office/drawing/2014/main" id="{D9D2A3A0-7EFC-1019-D02F-EC8330359283}"/>
                    </a:ext>
                  </a:extLst>
                </p:cNvPr>
                <p:cNvPicPr/>
                <p:nvPr/>
              </p:nvPicPr>
              <p:blipFill>
                <a:blip r:embed="rId7"/>
                <a:stretch>
                  <a:fillRect/>
                </a:stretch>
              </p:blipFill>
              <p:spPr>
                <a:xfrm>
                  <a:off x="5479983" y="5347546"/>
                  <a:ext cx="12600" cy="1684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33554024-0C67-1663-CF6B-43F13E33B06D}"/>
                  </a:ext>
                </a:extLst>
              </p14:cNvPr>
              <p14:cNvContentPartPr/>
              <p14:nvPr/>
            </p14:nvContentPartPr>
            <p14:xfrm>
              <a:off x="2454543" y="2939791"/>
              <a:ext cx="360" cy="2160"/>
            </p14:xfrm>
          </p:contentPart>
        </mc:Choice>
        <mc:Fallback xmlns="">
          <p:pic>
            <p:nvPicPr>
              <p:cNvPr id="9" name="Ink 8">
                <a:extLst>
                  <a:ext uri="{FF2B5EF4-FFF2-40B4-BE49-F238E27FC236}">
                    <a16:creationId xmlns:a16="http://schemas.microsoft.com/office/drawing/2014/main" id="{33554024-0C67-1663-CF6B-43F13E33B06D}"/>
                  </a:ext>
                </a:extLst>
              </p:cNvPr>
              <p:cNvPicPr/>
              <p:nvPr/>
            </p:nvPicPr>
            <p:blipFill>
              <a:blip r:embed="rId5"/>
              <a:stretch>
                <a:fillRect/>
              </a:stretch>
            </p:blipFill>
            <p:spPr>
              <a:xfrm>
                <a:off x="2448423" y="2933671"/>
                <a:ext cx="12600" cy="14400"/>
              </a:xfrm>
              <a:prstGeom prst="rect">
                <a:avLst/>
              </a:prstGeom>
            </p:spPr>
          </p:pic>
        </mc:Fallback>
      </mc:AlternateContent>
      <p:sp>
        <p:nvSpPr>
          <p:cNvPr id="10" name="TextBox 9">
            <a:extLst>
              <a:ext uri="{FF2B5EF4-FFF2-40B4-BE49-F238E27FC236}">
                <a16:creationId xmlns:a16="http://schemas.microsoft.com/office/drawing/2014/main" id="{3DCF133B-6BC9-E3A5-9B0B-4C26B5351081}"/>
              </a:ext>
            </a:extLst>
          </p:cNvPr>
          <p:cNvSpPr txBox="1"/>
          <p:nvPr/>
        </p:nvSpPr>
        <p:spPr>
          <a:xfrm>
            <a:off x="1199456" y="1702968"/>
            <a:ext cx="10081120" cy="4401205"/>
          </a:xfrm>
          <a:prstGeom prst="rect">
            <a:avLst/>
          </a:prstGeom>
          <a:noFill/>
        </p:spPr>
        <p:txBody>
          <a:bodyPr wrap="square">
            <a:spAutoFit/>
          </a:bodyPr>
          <a:lstStyle/>
          <a:p>
            <a:r>
              <a:rPr lang="en-US" sz="4000" b="1" dirty="0">
                <a:ln w="0"/>
                <a:effectLst>
                  <a:outerShdw blurRad="38100" dist="19050" dir="2700000" algn="tl" rotWithShape="0">
                    <a:schemeClr val="dk1">
                      <a:alpha val="40000"/>
                    </a:schemeClr>
                  </a:outerShdw>
                </a:effectLst>
              </a:rPr>
              <a:t>Galatians was written from Antioch in </a:t>
            </a:r>
            <a:r>
              <a:rPr lang="en-US" sz="4000" b="1" dirty="0">
                <a:ln w="0"/>
                <a:solidFill>
                  <a:srgbClr val="0000FF"/>
                </a:solidFill>
                <a:effectLst>
                  <a:outerShdw blurRad="38100" dist="19050" dir="2700000" algn="tl" rotWithShape="0">
                    <a:schemeClr val="dk1">
                      <a:alpha val="40000"/>
                    </a:schemeClr>
                  </a:outerShdw>
                </a:effectLst>
              </a:rPr>
              <a:t>A.D 49 </a:t>
            </a:r>
            <a:r>
              <a:rPr lang="en-US" sz="4000" b="1" dirty="0">
                <a:ln w="0"/>
                <a:effectLst>
                  <a:outerShdw blurRad="38100" dist="19050" dir="2700000" algn="tl" rotWithShape="0">
                    <a:schemeClr val="dk1">
                      <a:alpha val="40000"/>
                    </a:schemeClr>
                  </a:outerShdw>
                </a:effectLst>
              </a:rPr>
              <a:t>to churches that Paul founded on his first missionary journey </a:t>
            </a:r>
            <a:r>
              <a:rPr lang="en-US" sz="4000" b="1" dirty="0">
                <a:ln w="0"/>
                <a:solidFill>
                  <a:srgbClr val="0000FF"/>
                </a:solidFill>
                <a:effectLst>
                  <a:outerShdw blurRad="38100" dist="19050" dir="2700000" algn="tl" rotWithShape="0">
                    <a:schemeClr val="dk1">
                      <a:alpha val="40000"/>
                    </a:schemeClr>
                  </a:outerShdw>
                </a:effectLst>
              </a:rPr>
              <a:t>(Acts 13-14).</a:t>
            </a:r>
          </a:p>
          <a:p>
            <a:pPr marL="571500" indent="-571500">
              <a:buFont typeface="Arial" panose="020B0604020202020204" pitchFamily="34" charset="0"/>
              <a:buChar char="•"/>
            </a:pPr>
            <a:r>
              <a:rPr lang="en-US" sz="4000" b="1" dirty="0">
                <a:ln w="0"/>
                <a:effectLst>
                  <a:outerShdw blurRad="38100" dist="19050" dir="2700000" algn="tl" rotWithShape="0">
                    <a:schemeClr val="dk1">
                      <a:alpha val="40000"/>
                    </a:schemeClr>
                  </a:outerShdw>
                </a:effectLst>
              </a:rPr>
              <a:t>(Pisidian) Antioch</a:t>
            </a:r>
          </a:p>
          <a:p>
            <a:pPr marL="571500" indent="-571500">
              <a:buFont typeface="Arial" panose="020B0604020202020204" pitchFamily="34" charset="0"/>
              <a:buChar char="•"/>
            </a:pPr>
            <a:r>
              <a:rPr lang="en-US" sz="4000" b="1" dirty="0">
                <a:ln w="0"/>
                <a:effectLst>
                  <a:outerShdw blurRad="38100" dist="19050" dir="2700000" algn="tl" rotWithShape="0">
                    <a:schemeClr val="dk1">
                      <a:alpha val="40000"/>
                    </a:schemeClr>
                  </a:outerShdw>
                </a:effectLst>
              </a:rPr>
              <a:t>Iconium</a:t>
            </a:r>
          </a:p>
          <a:p>
            <a:pPr marL="571500" indent="-571500">
              <a:buFont typeface="Arial" panose="020B0604020202020204" pitchFamily="34" charset="0"/>
              <a:buChar char="•"/>
            </a:pPr>
            <a:r>
              <a:rPr lang="en-US" sz="4000" b="1" dirty="0">
                <a:ln w="0"/>
                <a:effectLst>
                  <a:outerShdw blurRad="38100" dist="19050" dir="2700000" algn="tl" rotWithShape="0">
                    <a:schemeClr val="dk1">
                      <a:alpha val="40000"/>
                    </a:schemeClr>
                  </a:outerShdw>
                </a:effectLst>
              </a:rPr>
              <a:t>Lystra </a:t>
            </a:r>
          </a:p>
          <a:p>
            <a:pPr marL="571500" indent="-571500">
              <a:buFont typeface="Arial" panose="020B0604020202020204" pitchFamily="34" charset="0"/>
              <a:buChar char="•"/>
            </a:pPr>
            <a:r>
              <a:rPr lang="en-US" sz="4000" b="1" dirty="0">
                <a:ln w="0"/>
                <a:effectLst>
                  <a:outerShdw blurRad="38100" dist="19050" dir="2700000" algn="tl" rotWithShape="0">
                    <a:schemeClr val="dk1">
                      <a:alpha val="40000"/>
                    </a:schemeClr>
                  </a:outerShdw>
                </a:effectLst>
              </a:rPr>
              <a:t>Derbe</a:t>
            </a:r>
          </a:p>
        </p:txBody>
      </p:sp>
    </p:spTree>
    <p:extLst>
      <p:ext uri="{BB962C8B-B14F-4D97-AF65-F5344CB8AC3E}">
        <p14:creationId xmlns:p14="http://schemas.microsoft.com/office/powerpoint/2010/main" val="94575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9E4ED"/>
        </a:solidFill>
        <a:effectLst/>
      </p:bgPr>
    </p:bg>
    <p:spTree>
      <p:nvGrpSpPr>
        <p:cNvPr id="1" name="">
          <a:extLst>
            <a:ext uri="{FF2B5EF4-FFF2-40B4-BE49-F238E27FC236}">
              <a16:creationId xmlns:a16="http://schemas.microsoft.com/office/drawing/2014/main" id="{1EF54298-7AEA-C74B-004B-60EFA7CD8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EF399D-DF62-6306-840C-6083B86327CE}"/>
              </a:ext>
            </a:extLst>
          </p:cNvPr>
          <p:cNvSpPr>
            <a:spLocks noGrp="1"/>
          </p:cNvSpPr>
          <p:nvPr>
            <p:ph type="title"/>
          </p:nvPr>
        </p:nvSpPr>
        <p:spPr>
          <a:xfrm>
            <a:off x="983432" y="364844"/>
            <a:ext cx="10081120" cy="1136106"/>
          </a:xfrm>
        </p:spPr>
        <p:txBody>
          <a:bodyPr>
            <a:noAutofit/>
          </a:bodyPr>
          <a:lstStyle/>
          <a:p>
            <a:pPr algn="ctr"/>
            <a:r>
              <a:rPr lang="en-US"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LESSON </a:t>
            </a:r>
            <a:endParaRPr lang="en-GB"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endParaRPr>
          </a:p>
        </p:txBody>
      </p:sp>
      <p:sp>
        <p:nvSpPr>
          <p:cNvPr id="5" name="TextBox 4">
            <a:extLst>
              <a:ext uri="{FF2B5EF4-FFF2-40B4-BE49-F238E27FC236}">
                <a16:creationId xmlns:a16="http://schemas.microsoft.com/office/drawing/2014/main" id="{F9C63910-3D30-3079-8F89-137DB283FFD6}"/>
              </a:ext>
            </a:extLst>
          </p:cNvPr>
          <p:cNvSpPr txBox="1"/>
          <p:nvPr/>
        </p:nvSpPr>
        <p:spPr>
          <a:xfrm>
            <a:off x="840496" y="1413136"/>
            <a:ext cx="10224056" cy="4154984"/>
          </a:xfrm>
          <a:prstGeom prst="rect">
            <a:avLst/>
          </a:prstGeom>
          <a:noFill/>
        </p:spPr>
        <p:txBody>
          <a:bodyPr wrap="square">
            <a:spAutoFit/>
          </a:bodyPr>
          <a:lstStyle/>
          <a:p>
            <a:r>
              <a:rPr lang="en-US" sz="4400" b="1" dirty="0"/>
              <a:t>Living </a:t>
            </a:r>
            <a:r>
              <a:rPr lang="en-US" sz="4400" b="1" dirty="0">
                <a:solidFill>
                  <a:srgbClr val="0000FF"/>
                </a:solidFill>
              </a:rPr>
              <a:t>“by the Holy Spirit” </a:t>
            </a:r>
            <a:r>
              <a:rPr lang="en-US" sz="4400" b="1" dirty="0"/>
              <a:t>means that we submit to his authority, welcome his guidance, accept his correction, live under his restraint, rely on his power, and allow him to unify us with other believers.</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C3978C23-B7CA-A4AC-671A-D49543E53F1B}"/>
                  </a:ext>
                </a:extLst>
              </p14:cNvPr>
              <p14:cNvContentPartPr/>
              <p14:nvPr/>
            </p14:nvContentPartPr>
            <p14:xfrm>
              <a:off x="3627423" y="1212151"/>
              <a:ext cx="360" cy="360"/>
            </p14:xfrm>
          </p:contentPart>
        </mc:Choice>
        <mc:Fallback>
          <p:pic>
            <p:nvPicPr>
              <p:cNvPr id="3" name="Ink 2">
                <a:extLst>
                  <a:ext uri="{FF2B5EF4-FFF2-40B4-BE49-F238E27FC236}">
                    <a16:creationId xmlns:a16="http://schemas.microsoft.com/office/drawing/2014/main" id="{C3978C23-B7CA-A4AC-671A-D49543E53F1B}"/>
                  </a:ext>
                </a:extLst>
              </p:cNvPr>
              <p:cNvPicPr/>
              <p:nvPr/>
            </p:nvPicPr>
            <p:blipFill>
              <a:blip r:embed="rId3"/>
              <a:stretch>
                <a:fillRect/>
              </a:stretch>
            </p:blipFill>
            <p:spPr>
              <a:xfrm>
                <a:off x="3621303" y="1206031"/>
                <a:ext cx="12600" cy="12600"/>
              </a:xfrm>
              <a:prstGeom prst="rect">
                <a:avLst/>
              </a:prstGeom>
            </p:spPr>
          </p:pic>
        </mc:Fallback>
      </mc:AlternateContent>
      <p:grpSp>
        <p:nvGrpSpPr>
          <p:cNvPr id="8" name="Group 7">
            <a:extLst>
              <a:ext uri="{FF2B5EF4-FFF2-40B4-BE49-F238E27FC236}">
                <a16:creationId xmlns:a16="http://schemas.microsoft.com/office/drawing/2014/main" id="{25C9C14F-200D-CD1A-61FA-81719364CD13}"/>
              </a:ext>
            </a:extLst>
          </p:cNvPr>
          <p:cNvGrpSpPr/>
          <p:nvPr/>
        </p:nvGrpSpPr>
        <p:grpSpPr>
          <a:xfrm>
            <a:off x="5486103" y="5354890"/>
            <a:ext cx="360" cy="12240"/>
            <a:chOff x="5486103" y="5354890"/>
            <a:chExt cx="360" cy="12240"/>
          </a:xfrm>
        </p:grpSpPr>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D1F93420-5271-300F-34C4-632574F8AA08}"/>
                    </a:ext>
                  </a:extLst>
                </p14:cNvPr>
                <p14:cNvContentPartPr/>
                <p14:nvPr/>
              </p14:nvContentPartPr>
              <p14:xfrm>
                <a:off x="5486103" y="5364970"/>
                <a:ext cx="360" cy="2160"/>
              </p14:xfrm>
            </p:contentPart>
          </mc:Choice>
          <mc:Fallback>
            <p:pic>
              <p:nvPicPr>
                <p:cNvPr id="6" name="Ink 5">
                  <a:extLst>
                    <a:ext uri="{FF2B5EF4-FFF2-40B4-BE49-F238E27FC236}">
                      <a16:creationId xmlns:a16="http://schemas.microsoft.com/office/drawing/2014/main" id="{D1F93420-5271-300F-34C4-632574F8AA08}"/>
                    </a:ext>
                  </a:extLst>
                </p:cNvPr>
                <p:cNvPicPr/>
                <p:nvPr/>
              </p:nvPicPr>
              <p:blipFill>
                <a:blip r:embed="rId5"/>
                <a:stretch>
                  <a:fillRect/>
                </a:stretch>
              </p:blipFill>
              <p:spPr>
                <a:xfrm>
                  <a:off x="5479983" y="5358850"/>
                  <a:ext cx="12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32FFC3DB-F091-2A85-6BF8-802E7988460A}"/>
                    </a:ext>
                  </a:extLst>
                </p14:cNvPr>
                <p14:cNvContentPartPr/>
                <p14:nvPr/>
              </p14:nvContentPartPr>
              <p14:xfrm>
                <a:off x="5486103" y="5354890"/>
                <a:ext cx="360" cy="2160"/>
              </p14:xfrm>
            </p:contentPart>
          </mc:Choice>
          <mc:Fallback>
            <p:pic>
              <p:nvPicPr>
                <p:cNvPr id="7" name="Ink 6">
                  <a:extLst>
                    <a:ext uri="{FF2B5EF4-FFF2-40B4-BE49-F238E27FC236}">
                      <a16:creationId xmlns:a16="http://schemas.microsoft.com/office/drawing/2014/main" id="{32FFC3DB-F091-2A85-6BF8-802E7988460A}"/>
                    </a:ext>
                  </a:extLst>
                </p:cNvPr>
                <p:cNvPicPr/>
                <p:nvPr/>
              </p:nvPicPr>
              <p:blipFill>
                <a:blip r:embed="rId7"/>
                <a:stretch>
                  <a:fillRect/>
                </a:stretch>
              </p:blipFill>
              <p:spPr>
                <a:xfrm>
                  <a:off x="5479983" y="5347546"/>
                  <a:ext cx="12600" cy="16848"/>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A014A28B-691B-07A2-D275-202FBCF58651}"/>
                  </a:ext>
                </a:extLst>
              </p14:cNvPr>
              <p14:cNvContentPartPr/>
              <p14:nvPr/>
            </p14:nvContentPartPr>
            <p14:xfrm>
              <a:off x="2454543" y="2939791"/>
              <a:ext cx="360" cy="2160"/>
            </p14:xfrm>
          </p:contentPart>
        </mc:Choice>
        <mc:Fallback>
          <p:pic>
            <p:nvPicPr>
              <p:cNvPr id="9" name="Ink 8">
                <a:extLst>
                  <a:ext uri="{FF2B5EF4-FFF2-40B4-BE49-F238E27FC236}">
                    <a16:creationId xmlns:a16="http://schemas.microsoft.com/office/drawing/2014/main" id="{A014A28B-691B-07A2-D275-202FBCF58651}"/>
                  </a:ext>
                </a:extLst>
              </p:cNvPr>
              <p:cNvPicPr/>
              <p:nvPr/>
            </p:nvPicPr>
            <p:blipFill>
              <a:blip r:embed="rId5"/>
              <a:stretch>
                <a:fillRect/>
              </a:stretch>
            </p:blipFill>
            <p:spPr>
              <a:xfrm>
                <a:off x="2448423" y="2933671"/>
                <a:ext cx="12600" cy="14400"/>
              </a:xfrm>
              <a:prstGeom prst="rect">
                <a:avLst/>
              </a:prstGeom>
            </p:spPr>
          </p:pic>
        </mc:Fallback>
      </mc:AlternateContent>
    </p:spTree>
    <p:extLst>
      <p:ext uri="{BB962C8B-B14F-4D97-AF65-F5344CB8AC3E}">
        <p14:creationId xmlns:p14="http://schemas.microsoft.com/office/powerpoint/2010/main" val="12800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9E4ED"/>
        </a:solidFill>
        <a:effectLst/>
      </p:bgPr>
    </p:bg>
    <p:spTree>
      <p:nvGrpSpPr>
        <p:cNvPr id="1" name="">
          <a:extLst>
            <a:ext uri="{FF2B5EF4-FFF2-40B4-BE49-F238E27FC236}">
              <a16:creationId xmlns:a16="http://schemas.microsoft.com/office/drawing/2014/main" id="{EC62FC6E-894D-5079-A4A3-F6EA824203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B2028B-4960-C0A7-3C7E-B530E206DF62}"/>
              </a:ext>
            </a:extLst>
          </p:cNvPr>
          <p:cNvSpPr>
            <a:spLocks noGrp="1"/>
          </p:cNvSpPr>
          <p:nvPr>
            <p:ph type="title"/>
          </p:nvPr>
        </p:nvSpPr>
        <p:spPr>
          <a:xfrm>
            <a:off x="983432" y="364844"/>
            <a:ext cx="10081120" cy="1136106"/>
          </a:xfrm>
        </p:spPr>
        <p:txBody>
          <a:bodyPr>
            <a:noAutofit/>
          </a:bodyPr>
          <a:lstStyle/>
          <a:p>
            <a:pPr algn="ctr"/>
            <a:r>
              <a:rPr lang="en-US"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CONCLUSION</a:t>
            </a:r>
            <a:endParaRPr lang="en-GB"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endParaRPr>
          </a:p>
        </p:txBody>
      </p:sp>
      <p:sp>
        <p:nvSpPr>
          <p:cNvPr id="5" name="TextBox 4">
            <a:extLst>
              <a:ext uri="{FF2B5EF4-FFF2-40B4-BE49-F238E27FC236}">
                <a16:creationId xmlns:a16="http://schemas.microsoft.com/office/drawing/2014/main" id="{0DFD3DDC-DE29-648A-D58D-2535D1BC82F1}"/>
              </a:ext>
            </a:extLst>
          </p:cNvPr>
          <p:cNvSpPr txBox="1"/>
          <p:nvPr/>
        </p:nvSpPr>
        <p:spPr>
          <a:xfrm>
            <a:off x="840496" y="1413136"/>
            <a:ext cx="10224056" cy="5078313"/>
          </a:xfrm>
          <a:prstGeom prst="rect">
            <a:avLst/>
          </a:prstGeom>
          <a:noFill/>
        </p:spPr>
        <p:txBody>
          <a:bodyPr wrap="square">
            <a:spAutoFit/>
          </a:bodyPr>
          <a:lstStyle/>
          <a:p>
            <a:r>
              <a:rPr lang="en-US" sz="3600" b="1" dirty="0">
                <a:solidFill>
                  <a:srgbClr val="0000FF"/>
                </a:solidFill>
              </a:rPr>
              <a:t>Living by the Spirit does not mean a casual part-time relationship. </a:t>
            </a:r>
            <a:r>
              <a:rPr lang="en-US" sz="3600" b="1" dirty="0"/>
              <a:t>We must treat his control like a shower. If we stand back and stick a hand or foot into the stream of water, we may guess the temperature of the water, but we will never get clean. We must be immersed in the Holy Spirit as if stepping fully into the shower’s cleansing and invigorating stream, letting it cover us.</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183C01B0-0506-4FB5-0596-9BFBA73A1633}"/>
                  </a:ext>
                </a:extLst>
              </p14:cNvPr>
              <p14:cNvContentPartPr/>
              <p14:nvPr/>
            </p14:nvContentPartPr>
            <p14:xfrm>
              <a:off x="3627423" y="1212151"/>
              <a:ext cx="360" cy="360"/>
            </p14:xfrm>
          </p:contentPart>
        </mc:Choice>
        <mc:Fallback>
          <p:pic>
            <p:nvPicPr>
              <p:cNvPr id="3" name="Ink 2">
                <a:extLst>
                  <a:ext uri="{FF2B5EF4-FFF2-40B4-BE49-F238E27FC236}">
                    <a16:creationId xmlns:a16="http://schemas.microsoft.com/office/drawing/2014/main" id="{183C01B0-0506-4FB5-0596-9BFBA73A1633}"/>
                  </a:ext>
                </a:extLst>
              </p:cNvPr>
              <p:cNvPicPr/>
              <p:nvPr/>
            </p:nvPicPr>
            <p:blipFill>
              <a:blip r:embed="rId3"/>
              <a:stretch>
                <a:fillRect/>
              </a:stretch>
            </p:blipFill>
            <p:spPr>
              <a:xfrm>
                <a:off x="3621303" y="1206031"/>
                <a:ext cx="12600" cy="12600"/>
              </a:xfrm>
              <a:prstGeom prst="rect">
                <a:avLst/>
              </a:prstGeom>
            </p:spPr>
          </p:pic>
        </mc:Fallback>
      </mc:AlternateContent>
      <p:grpSp>
        <p:nvGrpSpPr>
          <p:cNvPr id="8" name="Group 7">
            <a:extLst>
              <a:ext uri="{FF2B5EF4-FFF2-40B4-BE49-F238E27FC236}">
                <a16:creationId xmlns:a16="http://schemas.microsoft.com/office/drawing/2014/main" id="{203B5462-CB8D-9DBB-5407-0A020E2EF30D}"/>
              </a:ext>
            </a:extLst>
          </p:cNvPr>
          <p:cNvGrpSpPr/>
          <p:nvPr/>
        </p:nvGrpSpPr>
        <p:grpSpPr>
          <a:xfrm>
            <a:off x="5486103" y="5354890"/>
            <a:ext cx="360" cy="12240"/>
            <a:chOff x="5486103" y="5354890"/>
            <a:chExt cx="360" cy="12240"/>
          </a:xfrm>
        </p:grpSpPr>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EB73FAF3-3C42-2EE0-3DCA-DB96B0756384}"/>
                    </a:ext>
                  </a:extLst>
                </p14:cNvPr>
                <p14:cNvContentPartPr/>
                <p14:nvPr/>
              </p14:nvContentPartPr>
              <p14:xfrm>
                <a:off x="5486103" y="5364970"/>
                <a:ext cx="360" cy="2160"/>
              </p14:xfrm>
            </p:contentPart>
          </mc:Choice>
          <mc:Fallback>
            <p:pic>
              <p:nvPicPr>
                <p:cNvPr id="6" name="Ink 5">
                  <a:extLst>
                    <a:ext uri="{FF2B5EF4-FFF2-40B4-BE49-F238E27FC236}">
                      <a16:creationId xmlns:a16="http://schemas.microsoft.com/office/drawing/2014/main" id="{EB73FAF3-3C42-2EE0-3DCA-DB96B0756384}"/>
                    </a:ext>
                  </a:extLst>
                </p:cNvPr>
                <p:cNvPicPr/>
                <p:nvPr/>
              </p:nvPicPr>
              <p:blipFill>
                <a:blip r:embed="rId5"/>
                <a:stretch>
                  <a:fillRect/>
                </a:stretch>
              </p:blipFill>
              <p:spPr>
                <a:xfrm>
                  <a:off x="5479983" y="5358850"/>
                  <a:ext cx="12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BD5B05D0-1933-2BC9-DCC8-8AC8320C2AA6}"/>
                    </a:ext>
                  </a:extLst>
                </p14:cNvPr>
                <p14:cNvContentPartPr/>
                <p14:nvPr/>
              </p14:nvContentPartPr>
              <p14:xfrm>
                <a:off x="5486103" y="5354890"/>
                <a:ext cx="360" cy="2160"/>
              </p14:xfrm>
            </p:contentPart>
          </mc:Choice>
          <mc:Fallback>
            <p:pic>
              <p:nvPicPr>
                <p:cNvPr id="7" name="Ink 6">
                  <a:extLst>
                    <a:ext uri="{FF2B5EF4-FFF2-40B4-BE49-F238E27FC236}">
                      <a16:creationId xmlns:a16="http://schemas.microsoft.com/office/drawing/2014/main" id="{BD5B05D0-1933-2BC9-DCC8-8AC8320C2AA6}"/>
                    </a:ext>
                  </a:extLst>
                </p:cNvPr>
                <p:cNvPicPr/>
                <p:nvPr/>
              </p:nvPicPr>
              <p:blipFill>
                <a:blip r:embed="rId7"/>
                <a:stretch>
                  <a:fillRect/>
                </a:stretch>
              </p:blipFill>
              <p:spPr>
                <a:xfrm>
                  <a:off x="5479983" y="5347546"/>
                  <a:ext cx="12600" cy="16848"/>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D720D533-4914-3D19-38F6-0B52ABF16E8D}"/>
                  </a:ext>
                </a:extLst>
              </p14:cNvPr>
              <p14:cNvContentPartPr/>
              <p14:nvPr/>
            </p14:nvContentPartPr>
            <p14:xfrm>
              <a:off x="2454543" y="2939791"/>
              <a:ext cx="360" cy="2160"/>
            </p14:xfrm>
          </p:contentPart>
        </mc:Choice>
        <mc:Fallback>
          <p:pic>
            <p:nvPicPr>
              <p:cNvPr id="9" name="Ink 8">
                <a:extLst>
                  <a:ext uri="{FF2B5EF4-FFF2-40B4-BE49-F238E27FC236}">
                    <a16:creationId xmlns:a16="http://schemas.microsoft.com/office/drawing/2014/main" id="{D720D533-4914-3D19-38F6-0B52ABF16E8D}"/>
                  </a:ext>
                </a:extLst>
              </p:cNvPr>
              <p:cNvPicPr/>
              <p:nvPr/>
            </p:nvPicPr>
            <p:blipFill>
              <a:blip r:embed="rId5"/>
              <a:stretch>
                <a:fillRect/>
              </a:stretch>
            </p:blipFill>
            <p:spPr>
              <a:xfrm>
                <a:off x="2448423" y="2933671"/>
                <a:ext cx="12600" cy="14400"/>
              </a:xfrm>
              <a:prstGeom prst="rect">
                <a:avLst/>
              </a:prstGeom>
            </p:spPr>
          </p:pic>
        </mc:Fallback>
      </mc:AlternateContent>
    </p:spTree>
    <p:extLst>
      <p:ext uri="{BB962C8B-B14F-4D97-AF65-F5344CB8AC3E}">
        <p14:creationId xmlns:p14="http://schemas.microsoft.com/office/powerpoint/2010/main" val="104289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9E4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F4225-EE4C-4756-9314-CA05571D9A84}"/>
              </a:ext>
            </a:extLst>
          </p:cNvPr>
          <p:cNvSpPr>
            <a:spLocks noGrp="1"/>
          </p:cNvSpPr>
          <p:nvPr>
            <p:ph type="title"/>
          </p:nvPr>
        </p:nvSpPr>
        <p:spPr>
          <a:xfrm>
            <a:off x="695400" y="310270"/>
            <a:ext cx="10515600" cy="1114426"/>
          </a:xfrm>
        </p:spPr>
        <p:txBody>
          <a:bodyPr>
            <a:normAutofit/>
          </a:bodyPr>
          <a:lstStyle/>
          <a:p>
            <a:r>
              <a:rPr lang="en-GB" altLang="ko-KR" sz="5400" b="1" dirty="0">
                <a:solidFill>
                  <a:srgbClr val="FF0000"/>
                </a:solidFill>
                <a:ea typeface="AppleSDGothicNeoH00" panose="02000503000000000000" pitchFamily="2" charset="-127"/>
              </a:rPr>
              <a:t>Prepared by </a:t>
            </a:r>
            <a:endParaRPr lang="en-GB" sz="5400" b="1" dirty="0">
              <a:solidFill>
                <a:srgbClr val="FF0000"/>
              </a:solidFill>
              <a:ea typeface="AppleSDGothicNeoH00" panose="02000503000000000000" pitchFamily="2" charset="-127"/>
            </a:endParaRPr>
          </a:p>
        </p:txBody>
      </p:sp>
      <p:sp>
        <p:nvSpPr>
          <p:cNvPr id="4" name="TextBox 3">
            <a:extLst>
              <a:ext uri="{FF2B5EF4-FFF2-40B4-BE49-F238E27FC236}">
                <a16:creationId xmlns:a16="http://schemas.microsoft.com/office/drawing/2014/main" id="{9F6D7197-EBC6-54D3-9EAB-BFD748F89218}"/>
              </a:ext>
            </a:extLst>
          </p:cNvPr>
          <p:cNvSpPr txBox="1"/>
          <p:nvPr/>
        </p:nvSpPr>
        <p:spPr>
          <a:xfrm>
            <a:off x="695400" y="1340768"/>
            <a:ext cx="9937104" cy="3539430"/>
          </a:xfrm>
          <a:prstGeom prst="rect">
            <a:avLst/>
          </a:prstGeom>
          <a:noFill/>
        </p:spPr>
        <p:txBody>
          <a:bodyPr wrap="square">
            <a:spAutoFit/>
          </a:bodyPr>
          <a:lstStyle/>
          <a:p>
            <a:pPr algn="ctr"/>
            <a:r>
              <a:rPr lang="en-GB" sz="3200" b="1" dirty="0">
                <a:solidFill>
                  <a:srgbClr val="00B050"/>
                </a:solidFill>
              </a:rPr>
              <a:t>Rev. Gad Mugisa</a:t>
            </a:r>
          </a:p>
          <a:p>
            <a:pPr algn="ctr"/>
            <a:r>
              <a:rPr lang="en-GB" sz="3200" b="1" dirty="0"/>
              <a:t>Asian center for Theological studies and Mission, Yangpyeong-South Korea.</a:t>
            </a:r>
          </a:p>
          <a:p>
            <a:pPr algn="ctr"/>
            <a:r>
              <a:rPr lang="en-GB" sz="3200" b="1" dirty="0"/>
              <a:t>Mobile No: +82-10-4044-3205</a:t>
            </a:r>
          </a:p>
          <a:p>
            <a:pPr algn="ctr"/>
            <a:r>
              <a:rPr lang="en-GB" sz="3200" b="1" dirty="0"/>
              <a:t>Email: </a:t>
            </a:r>
            <a:r>
              <a:rPr lang="en-GB" sz="3200" b="1" dirty="0">
                <a:hlinkClick r:id="rId2"/>
              </a:rPr>
              <a:t>mugisagad@gmail.com</a:t>
            </a:r>
            <a:r>
              <a:rPr lang="en-GB" sz="3200" b="1" dirty="0"/>
              <a:t> </a:t>
            </a:r>
          </a:p>
          <a:p>
            <a:pPr algn="ctr"/>
            <a:r>
              <a:rPr lang="en-GB" sz="3200" b="1" dirty="0"/>
              <a:t>Twitter: </a:t>
            </a:r>
            <a:r>
              <a:rPr lang="en-GB" sz="3200" b="1" dirty="0">
                <a:solidFill>
                  <a:srgbClr val="7030A0"/>
                </a:solidFill>
              </a:rPr>
              <a:t>@GadMugisa38 </a:t>
            </a:r>
          </a:p>
          <a:p>
            <a:pPr algn="ctr"/>
            <a:r>
              <a:rPr lang="en-GB" sz="3200" b="1" dirty="0"/>
              <a:t>Skype: </a:t>
            </a:r>
            <a:r>
              <a:rPr lang="en-GB" sz="3200" b="1" dirty="0">
                <a:solidFill>
                  <a:srgbClr val="7030A0"/>
                </a:solidFill>
              </a:rPr>
              <a:t>mugisagad </a:t>
            </a:r>
          </a:p>
        </p:txBody>
      </p:sp>
    </p:spTree>
    <p:extLst>
      <p:ext uri="{BB962C8B-B14F-4D97-AF65-F5344CB8AC3E}">
        <p14:creationId xmlns:p14="http://schemas.microsoft.com/office/powerpoint/2010/main" val="201184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9E4ED"/>
        </a:solidFill>
        <a:effectLst/>
      </p:bgPr>
    </p:bg>
    <p:spTree>
      <p:nvGrpSpPr>
        <p:cNvPr id="1" name="">
          <a:extLst>
            <a:ext uri="{FF2B5EF4-FFF2-40B4-BE49-F238E27FC236}">
              <a16:creationId xmlns:a16="http://schemas.microsoft.com/office/drawing/2014/main" id="{F66A9082-AB73-EAC2-7BE2-9AE4326413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2E7501-9C56-444A-9CFB-94CF1753FC13}"/>
              </a:ext>
            </a:extLst>
          </p:cNvPr>
          <p:cNvSpPr>
            <a:spLocks noGrp="1"/>
          </p:cNvSpPr>
          <p:nvPr>
            <p:ph type="title"/>
          </p:nvPr>
        </p:nvSpPr>
        <p:spPr>
          <a:xfrm>
            <a:off x="1847528" y="476672"/>
            <a:ext cx="8539696" cy="1022118"/>
          </a:xfrm>
        </p:spPr>
        <p:txBody>
          <a:bodyPr>
            <a:noAutofit/>
          </a:bodyPr>
          <a:lstStyle/>
          <a:p>
            <a:pPr algn="ctr"/>
            <a:r>
              <a:rPr lang="en-US" sz="40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TO WHOM WAS PAUL WRITING?</a:t>
            </a:r>
            <a:endParaRPr lang="en-GB" sz="40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endParaRP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FAFE5129-BE4F-77EF-CA9C-02BEF1087E9D}"/>
                  </a:ext>
                </a:extLst>
              </p14:cNvPr>
              <p14:cNvContentPartPr/>
              <p14:nvPr/>
            </p14:nvContentPartPr>
            <p14:xfrm>
              <a:off x="3627423" y="1212151"/>
              <a:ext cx="360" cy="360"/>
            </p14:xfrm>
          </p:contentPart>
        </mc:Choice>
        <mc:Fallback>
          <p:pic>
            <p:nvPicPr>
              <p:cNvPr id="3" name="Ink 2">
                <a:extLst>
                  <a:ext uri="{FF2B5EF4-FFF2-40B4-BE49-F238E27FC236}">
                    <a16:creationId xmlns:a16="http://schemas.microsoft.com/office/drawing/2014/main" id="{FAFE5129-BE4F-77EF-CA9C-02BEF1087E9D}"/>
                  </a:ext>
                </a:extLst>
              </p:cNvPr>
              <p:cNvPicPr/>
              <p:nvPr/>
            </p:nvPicPr>
            <p:blipFill>
              <a:blip r:embed="rId3"/>
              <a:stretch>
                <a:fillRect/>
              </a:stretch>
            </p:blipFill>
            <p:spPr>
              <a:xfrm>
                <a:off x="3621303" y="1206031"/>
                <a:ext cx="12600" cy="12600"/>
              </a:xfrm>
              <a:prstGeom prst="rect">
                <a:avLst/>
              </a:prstGeom>
            </p:spPr>
          </p:pic>
        </mc:Fallback>
      </mc:AlternateContent>
      <p:grpSp>
        <p:nvGrpSpPr>
          <p:cNvPr id="8" name="Group 7">
            <a:extLst>
              <a:ext uri="{FF2B5EF4-FFF2-40B4-BE49-F238E27FC236}">
                <a16:creationId xmlns:a16="http://schemas.microsoft.com/office/drawing/2014/main" id="{0A125CEC-8799-EA58-8C5B-F9D34E3E2792}"/>
              </a:ext>
            </a:extLst>
          </p:cNvPr>
          <p:cNvGrpSpPr/>
          <p:nvPr/>
        </p:nvGrpSpPr>
        <p:grpSpPr>
          <a:xfrm>
            <a:off x="5486103" y="5354890"/>
            <a:ext cx="360" cy="12240"/>
            <a:chOff x="5486103" y="5354890"/>
            <a:chExt cx="360" cy="12240"/>
          </a:xfrm>
        </p:grpSpPr>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CE533814-3125-60EA-5CAB-1290F90E161D}"/>
                    </a:ext>
                  </a:extLst>
                </p14:cNvPr>
                <p14:cNvContentPartPr/>
                <p14:nvPr/>
              </p14:nvContentPartPr>
              <p14:xfrm>
                <a:off x="5486103" y="5364970"/>
                <a:ext cx="360" cy="2160"/>
              </p14:xfrm>
            </p:contentPart>
          </mc:Choice>
          <mc:Fallback>
            <p:pic>
              <p:nvPicPr>
                <p:cNvPr id="6" name="Ink 5">
                  <a:extLst>
                    <a:ext uri="{FF2B5EF4-FFF2-40B4-BE49-F238E27FC236}">
                      <a16:creationId xmlns:a16="http://schemas.microsoft.com/office/drawing/2014/main" id="{CE533814-3125-60EA-5CAB-1290F90E161D}"/>
                    </a:ext>
                  </a:extLst>
                </p:cNvPr>
                <p:cNvPicPr/>
                <p:nvPr/>
              </p:nvPicPr>
              <p:blipFill>
                <a:blip r:embed="rId5"/>
                <a:stretch>
                  <a:fillRect/>
                </a:stretch>
              </p:blipFill>
              <p:spPr>
                <a:xfrm>
                  <a:off x="5479983" y="5358850"/>
                  <a:ext cx="12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11F20DE7-CD87-6039-5FD8-9A41991A8C29}"/>
                    </a:ext>
                  </a:extLst>
                </p14:cNvPr>
                <p14:cNvContentPartPr/>
                <p14:nvPr/>
              </p14:nvContentPartPr>
              <p14:xfrm>
                <a:off x="5486103" y="5354890"/>
                <a:ext cx="360" cy="2160"/>
              </p14:xfrm>
            </p:contentPart>
          </mc:Choice>
          <mc:Fallback>
            <p:pic>
              <p:nvPicPr>
                <p:cNvPr id="7" name="Ink 6">
                  <a:extLst>
                    <a:ext uri="{FF2B5EF4-FFF2-40B4-BE49-F238E27FC236}">
                      <a16:creationId xmlns:a16="http://schemas.microsoft.com/office/drawing/2014/main" id="{11F20DE7-CD87-6039-5FD8-9A41991A8C29}"/>
                    </a:ext>
                  </a:extLst>
                </p:cNvPr>
                <p:cNvPicPr/>
                <p:nvPr/>
              </p:nvPicPr>
              <p:blipFill>
                <a:blip r:embed="rId7"/>
                <a:stretch>
                  <a:fillRect/>
                </a:stretch>
              </p:blipFill>
              <p:spPr>
                <a:xfrm>
                  <a:off x="5479983" y="5347546"/>
                  <a:ext cx="12600" cy="16848"/>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8EA4BA6A-D1C0-DB58-21C1-749B4D8B78D9}"/>
                  </a:ext>
                </a:extLst>
              </p14:cNvPr>
              <p14:cNvContentPartPr/>
              <p14:nvPr/>
            </p14:nvContentPartPr>
            <p14:xfrm>
              <a:off x="2454543" y="2939791"/>
              <a:ext cx="360" cy="2160"/>
            </p14:xfrm>
          </p:contentPart>
        </mc:Choice>
        <mc:Fallback>
          <p:pic>
            <p:nvPicPr>
              <p:cNvPr id="9" name="Ink 8">
                <a:extLst>
                  <a:ext uri="{FF2B5EF4-FFF2-40B4-BE49-F238E27FC236}">
                    <a16:creationId xmlns:a16="http://schemas.microsoft.com/office/drawing/2014/main" id="{8EA4BA6A-D1C0-DB58-21C1-749B4D8B78D9}"/>
                  </a:ext>
                </a:extLst>
              </p:cNvPr>
              <p:cNvPicPr/>
              <p:nvPr/>
            </p:nvPicPr>
            <p:blipFill>
              <a:blip r:embed="rId5"/>
              <a:stretch>
                <a:fillRect/>
              </a:stretch>
            </p:blipFill>
            <p:spPr>
              <a:xfrm>
                <a:off x="2448423" y="2933671"/>
                <a:ext cx="12600" cy="14400"/>
              </a:xfrm>
              <a:prstGeom prst="rect">
                <a:avLst/>
              </a:prstGeom>
            </p:spPr>
          </p:pic>
        </mc:Fallback>
      </mc:AlternateContent>
      <p:pic>
        <p:nvPicPr>
          <p:cNvPr id="4" name="Picture 3">
            <a:extLst>
              <a:ext uri="{FF2B5EF4-FFF2-40B4-BE49-F238E27FC236}">
                <a16:creationId xmlns:a16="http://schemas.microsoft.com/office/drawing/2014/main" id="{282640DB-D538-EDE4-996A-97790A5C1D2C}"/>
              </a:ext>
            </a:extLst>
          </p:cNvPr>
          <p:cNvPicPr>
            <a:picLocks noChangeAspect="1"/>
          </p:cNvPicPr>
          <p:nvPr/>
        </p:nvPicPr>
        <p:blipFill>
          <a:blip r:embed="rId9"/>
          <a:stretch>
            <a:fillRect/>
          </a:stretch>
        </p:blipFill>
        <p:spPr>
          <a:xfrm>
            <a:off x="1804415" y="0"/>
            <a:ext cx="8583169" cy="6858000"/>
          </a:xfrm>
          <a:prstGeom prst="rect">
            <a:avLst/>
          </a:prstGeom>
        </p:spPr>
      </p:pic>
    </p:spTree>
    <p:extLst>
      <p:ext uri="{BB962C8B-B14F-4D97-AF65-F5344CB8AC3E}">
        <p14:creationId xmlns:p14="http://schemas.microsoft.com/office/powerpoint/2010/main" val="1017867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E4ED"/>
        </a:solidFill>
        <a:effectLst/>
      </p:bgPr>
    </p:bg>
    <p:spTree>
      <p:nvGrpSpPr>
        <p:cNvPr id="1" name="">
          <a:extLst>
            <a:ext uri="{FF2B5EF4-FFF2-40B4-BE49-F238E27FC236}">
              <a16:creationId xmlns:a16="http://schemas.microsoft.com/office/drawing/2014/main" id="{87E27480-4482-5CEA-5B3E-AFC79E951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6A7FC1-8789-870C-D1D8-FB04D8027E79}"/>
              </a:ext>
            </a:extLst>
          </p:cNvPr>
          <p:cNvSpPr>
            <a:spLocks noGrp="1"/>
          </p:cNvSpPr>
          <p:nvPr>
            <p:ph type="title"/>
          </p:nvPr>
        </p:nvSpPr>
        <p:spPr>
          <a:xfrm>
            <a:off x="983432" y="476672"/>
            <a:ext cx="10297144" cy="1022118"/>
          </a:xfrm>
        </p:spPr>
        <p:txBody>
          <a:bodyPr>
            <a:noAutofit/>
          </a:bodyPr>
          <a:lstStyle/>
          <a:p>
            <a:pPr algn="ctr"/>
            <a:r>
              <a:rPr lang="en-US" sz="48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CHRIST’S SUMMARY OF THE LAW</a:t>
            </a:r>
            <a:endParaRPr lang="en-GB" sz="48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endParaRP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0C56E94B-5EFA-5C63-17AC-7211348F73D6}"/>
                  </a:ext>
                </a:extLst>
              </p14:cNvPr>
              <p14:cNvContentPartPr/>
              <p14:nvPr/>
            </p14:nvContentPartPr>
            <p14:xfrm>
              <a:off x="3627423" y="1212151"/>
              <a:ext cx="360" cy="360"/>
            </p14:xfrm>
          </p:contentPart>
        </mc:Choice>
        <mc:Fallback>
          <p:pic>
            <p:nvPicPr>
              <p:cNvPr id="3" name="Ink 2">
                <a:extLst>
                  <a:ext uri="{FF2B5EF4-FFF2-40B4-BE49-F238E27FC236}">
                    <a16:creationId xmlns:a16="http://schemas.microsoft.com/office/drawing/2014/main" id="{0C56E94B-5EFA-5C63-17AC-7211348F73D6}"/>
                  </a:ext>
                </a:extLst>
              </p:cNvPr>
              <p:cNvPicPr/>
              <p:nvPr/>
            </p:nvPicPr>
            <p:blipFill>
              <a:blip r:embed="rId3"/>
              <a:stretch>
                <a:fillRect/>
              </a:stretch>
            </p:blipFill>
            <p:spPr>
              <a:xfrm>
                <a:off x="3621303" y="1206031"/>
                <a:ext cx="12600" cy="12600"/>
              </a:xfrm>
              <a:prstGeom prst="rect">
                <a:avLst/>
              </a:prstGeom>
            </p:spPr>
          </p:pic>
        </mc:Fallback>
      </mc:AlternateContent>
      <p:grpSp>
        <p:nvGrpSpPr>
          <p:cNvPr id="8" name="Group 7">
            <a:extLst>
              <a:ext uri="{FF2B5EF4-FFF2-40B4-BE49-F238E27FC236}">
                <a16:creationId xmlns:a16="http://schemas.microsoft.com/office/drawing/2014/main" id="{42A2B831-54C9-DB8C-5891-D1D3278DFFF0}"/>
              </a:ext>
            </a:extLst>
          </p:cNvPr>
          <p:cNvGrpSpPr/>
          <p:nvPr/>
        </p:nvGrpSpPr>
        <p:grpSpPr>
          <a:xfrm>
            <a:off x="5486103" y="5354890"/>
            <a:ext cx="360" cy="12240"/>
            <a:chOff x="5486103" y="5354890"/>
            <a:chExt cx="360" cy="12240"/>
          </a:xfrm>
        </p:grpSpPr>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FD2B82F0-352B-2FD5-90FE-AE623BF5F502}"/>
                    </a:ext>
                  </a:extLst>
                </p14:cNvPr>
                <p14:cNvContentPartPr/>
                <p14:nvPr/>
              </p14:nvContentPartPr>
              <p14:xfrm>
                <a:off x="5486103" y="5364970"/>
                <a:ext cx="360" cy="2160"/>
              </p14:xfrm>
            </p:contentPart>
          </mc:Choice>
          <mc:Fallback>
            <p:pic>
              <p:nvPicPr>
                <p:cNvPr id="6" name="Ink 5">
                  <a:extLst>
                    <a:ext uri="{FF2B5EF4-FFF2-40B4-BE49-F238E27FC236}">
                      <a16:creationId xmlns:a16="http://schemas.microsoft.com/office/drawing/2014/main" id="{FD2B82F0-352B-2FD5-90FE-AE623BF5F502}"/>
                    </a:ext>
                  </a:extLst>
                </p:cNvPr>
                <p:cNvPicPr/>
                <p:nvPr/>
              </p:nvPicPr>
              <p:blipFill>
                <a:blip r:embed="rId5"/>
                <a:stretch>
                  <a:fillRect/>
                </a:stretch>
              </p:blipFill>
              <p:spPr>
                <a:xfrm>
                  <a:off x="5479983" y="5358850"/>
                  <a:ext cx="12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FABB516D-69DB-690D-EC2A-C74F9FF99B82}"/>
                    </a:ext>
                  </a:extLst>
                </p14:cNvPr>
                <p14:cNvContentPartPr/>
                <p14:nvPr/>
              </p14:nvContentPartPr>
              <p14:xfrm>
                <a:off x="5486103" y="5354890"/>
                <a:ext cx="360" cy="2160"/>
              </p14:xfrm>
            </p:contentPart>
          </mc:Choice>
          <mc:Fallback>
            <p:pic>
              <p:nvPicPr>
                <p:cNvPr id="7" name="Ink 6">
                  <a:extLst>
                    <a:ext uri="{FF2B5EF4-FFF2-40B4-BE49-F238E27FC236}">
                      <a16:creationId xmlns:a16="http://schemas.microsoft.com/office/drawing/2014/main" id="{FABB516D-69DB-690D-EC2A-C74F9FF99B82}"/>
                    </a:ext>
                  </a:extLst>
                </p:cNvPr>
                <p:cNvPicPr/>
                <p:nvPr/>
              </p:nvPicPr>
              <p:blipFill>
                <a:blip r:embed="rId7"/>
                <a:stretch>
                  <a:fillRect/>
                </a:stretch>
              </p:blipFill>
              <p:spPr>
                <a:xfrm>
                  <a:off x="5479983" y="5347546"/>
                  <a:ext cx="12600" cy="16848"/>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CF520E7D-9806-56AF-39B7-D0CEEB988BD6}"/>
                  </a:ext>
                </a:extLst>
              </p14:cNvPr>
              <p14:cNvContentPartPr/>
              <p14:nvPr/>
            </p14:nvContentPartPr>
            <p14:xfrm>
              <a:off x="2454543" y="2939791"/>
              <a:ext cx="360" cy="2160"/>
            </p14:xfrm>
          </p:contentPart>
        </mc:Choice>
        <mc:Fallback>
          <p:pic>
            <p:nvPicPr>
              <p:cNvPr id="9" name="Ink 8">
                <a:extLst>
                  <a:ext uri="{FF2B5EF4-FFF2-40B4-BE49-F238E27FC236}">
                    <a16:creationId xmlns:a16="http://schemas.microsoft.com/office/drawing/2014/main" id="{CF520E7D-9806-56AF-39B7-D0CEEB988BD6}"/>
                  </a:ext>
                </a:extLst>
              </p:cNvPr>
              <p:cNvPicPr/>
              <p:nvPr/>
            </p:nvPicPr>
            <p:blipFill>
              <a:blip r:embed="rId5"/>
              <a:stretch>
                <a:fillRect/>
              </a:stretch>
            </p:blipFill>
            <p:spPr>
              <a:xfrm>
                <a:off x="2448423" y="2933671"/>
                <a:ext cx="12600" cy="14400"/>
              </a:xfrm>
              <a:prstGeom prst="rect">
                <a:avLst/>
              </a:prstGeom>
            </p:spPr>
          </p:pic>
        </mc:Fallback>
      </mc:AlternateContent>
      <p:sp>
        <p:nvSpPr>
          <p:cNvPr id="10" name="TextBox 9">
            <a:extLst>
              <a:ext uri="{FF2B5EF4-FFF2-40B4-BE49-F238E27FC236}">
                <a16:creationId xmlns:a16="http://schemas.microsoft.com/office/drawing/2014/main" id="{B1F9F392-8C4E-756D-9316-F829CC26C632}"/>
              </a:ext>
            </a:extLst>
          </p:cNvPr>
          <p:cNvSpPr txBox="1"/>
          <p:nvPr/>
        </p:nvSpPr>
        <p:spPr>
          <a:xfrm>
            <a:off x="1199456" y="1702968"/>
            <a:ext cx="10081120" cy="4832092"/>
          </a:xfrm>
          <a:prstGeom prst="rect">
            <a:avLst/>
          </a:prstGeom>
          <a:noFill/>
        </p:spPr>
        <p:txBody>
          <a:bodyPr wrap="square">
            <a:spAutoFit/>
          </a:bodyPr>
          <a:lstStyle/>
          <a:p>
            <a:r>
              <a:rPr lang="en-US" sz="4400" b="1" dirty="0">
                <a:ln w="0"/>
                <a:effectLst>
                  <a:outerShdw blurRad="38100" dist="19050" dir="2700000" algn="tl" rotWithShape="0">
                    <a:schemeClr val="dk1">
                      <a:alpha val="40000"/>
                    </a:schemeClr>
                  </a:outerShdw>
                </a:effectLst>
              </a:rPr>
              <a:t>“Love the Lord your God with all your heart, soul, mind and strength” and “Love your neighbor as yourself” </a:t>
            </a:r>
            <a:r>
              <a:rPr lang="en-US" sz="4400" b="1" dirty="0">
                <a:ln w="0"/>
                <a:solidFill>
                  <a:srgbClr val="7030A0"/>
                </a:solidFill>
                <a:effectLst>
                  <a:outerShdw blurRad="38100" dist="19050" dir="2700000" algn="tl" rotWithShape="0">
                    <a:schemeClr val="dk1">
                      <a:alpha val="40000"/>
                    </a:schemeClr>
                  </a:outerShdw>
                </a:effectLst>
              </a:rPr>
              <a:t>(Matthew 22:34–40)-</a:t>
            </a:r>
            <a:r>
              <a:rPr lang="en-US" sz="4400" b="1" dirty="0">
                <a:ln w="0"/>
                <a:solidFill>
                  <a:srgbClr val="0000FF"/>
                </a:solidFill>
                <a:effectLst>
                  <a:outerShdw blurRad="38100" dist="19050" dir="2700000" algn="tl" rotWithShape="0">
                    <a:schemeClr val="dk1">
                      <a:alpha val="40000"/>
                    </a:schemeClr>
                  </a:outerShdw>
                </a:effectLst>
              </a:rPr>
              <a:t>provides the goal of the </a:t>
            </a:r>
            <a:r>
              <a:rPr lang="en-US" sz="4400" b="1" dirty="0">
                <a:ln w="0"/>
                <a:solidFill>
                  <a:srgbClr val="0000FF"/>
                </a:solidFill>
                <a:effectLst>
                  <a:outerShdw blurRad="38100" dist="19050" dir="2700000" algn="tl" rotWithShape="0">
                    <a:schemeClr val="dk1">
                      <a:alpha val="40000"/>
                    </a:schemeClr>
                  </a:outerShdw>
                </a:effectLst>
                <a:highlight>
                  <a:srgbClr val="00FF00"/>
                </a:highlight>
              </a:rPr>
              <a:t>Christian life</a:t>
            </a:r>
            <a:r>
              <a:rPr lang="en-US" sz="4400" b="1" dirty="0">
                <a:ln w="0"/>
                <a:solidFill>
                  <a:srgbClr val="0000FF"/>
                </a:solidFill>
                <a:effectLst>
                  <a:outerShdw blurRad="38100" dist="19050" dir="2700000" algn="tl" rotWithShape="0">
                    <a:schemeClr val="dk1">
                      <a:alpha val="40000"/>
                    </a:schemeClr>
                  </a:outerShdw>
                </a:effectLst>
              </a:rPr>
              <a:t>, then </a:t>
            </a:r>
            <a:r>
              <a:rPr lang="en-US" sz="4400" b="1" dirty="0">
                <a:ln w="0"/>
                <a:solidFill>
                  <a:srgbClr val="F55821"/>
                </a:solidFill>
                <a:effectLst>
                  <a:outerShdw blurRad="38100" dist="19050" dir="2700000" algn="tl" rotWithShape="0">
                    <a:schemeClr val="dk1">
                      <a:alpha val="40000"/>
                    </a:schemeClr>
                  </a:outerShdw>
                </a:effectLst>
              </a:rPr>
              <a:t>what provides the motivation and strength to do it?</a:t>
            </a:r>
          </a:p>
        </p:txBody>
      </p:sp>
    </p:spTree>
    <p:extLst>
      <p:ext uri="{BB962C8B-B14F-4D97-AF65-F5344CB8AC3E}">
        <p14:creationId xmlns:p14="http://schemas.microsoft.com/office/powerpoint/2010/main" val="59532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9E4ED"/>
        </a:solidFill>
        <a:effectLst/>
      </p:bgPr>
    </p:bg>
    <p:spTree>
      <p:nvGrpSpPr>
        <p:cNvPr id="1" name="">
          <a:extLst>
            <a:ext uri="{FF2B5EF4-FFF2-40B4-BE49-F238E27FC236}">
              <a16:creationId xmlns:a16="http://schemas.microsoft.com/office/drawing/2014/main" id="{52225E6E-AFA4-D258-F40E-55A4735F8A1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DABF644-FC85-2833-A253-14270C157B5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248AD7B-945C-CBBF-C110-0739D9F0F516}"/>
              </a:ext>
            </a:extLst>
          </p:cNvPr>
          <p:cNvSpPr>
            <a:spLocks noGrp="1"/>
          </p:cNvSpPr>
          <p:nvPr>
            <p:ph type="title"/>
          </p:nvPr>
        </p:nvSpPr>
        <p:spPr>
          <a:xfrm>
            <a:off x="985952" y="116632"/>
            <a:ext cx="10294624" cy="483461"/>
          </a:xfrm>
        </p:spPr>
        <p:txBody>
          <a:bodyPr>
            <a:noAutofit/>
          </a:bodyPr>
          <a:lstStyle/>
          <a:p>
            <a:pPr algn="ctr"/>
            <a:r>
              <a:rPr lang="en-US" sz="4400" b="1" dirty="0">
                <a:ln w="0"/>
                <a:solidFill>
                  <a:srgbClr val="0000FF"/>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PAUL’S ANSWER </a:t>
            </a:r>
            <a:endParaRPr lang="en-GB" sz="4400" b="1" dirty="0">
              <a:ln w="0"/>
              <a:solidFill>
                <a:srgbClr val="0000FF"/>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558863E1-805E-79EF-AA93-14A8CB4DA965}"/>
                  </a:ext>
                </a:extLst>
              </p14:cNvPr>
              <p14:cNvContentPartPr/>
              <p14:nvPr/>
            </p14:nvContentPartPr>
            <p14:xfrm>
              <a:off x="3627423" y="1212151"/>
              <a:ext cx="360" cy="360"/>
            </p14:xfrm>
          </p:contentPart>
        </mc:Choice>
        <mc:Fallback xmlns="">
          <p:pic>
            <p:nvPicPr>
              <p:cNvPr id="3" name="Ink 2">
                <a:extLst>
                  <a:ext uri="{FF2B5EF4-FFF2-40B4-BE49-F238E27FC236}">
                    <a16:creationId xmlns:a16="http://schemas.microsoft.com/office/drawing/2014/main" id="{558863E1-805E-79EF-AA93-14A8CB4DA965}"/>
                  </a:ext>
                </a:extLst>
              </p:cNvPr>
              <p:cNvPicPr/>
              <p:nvPr/>
            </p:nvPicPr>
            <p:blipFill>
              <a:blip r:embed="rId4"/>
              <a:stretch>
                <a:fillRect/>
              </a:stretch>
            </p:blipFill>
            <p:spPr>
              <a:xfrm>
                <a:off x="3621303" y="1206031"/>
                <a:ext cx="12600" cy="12600"/>
              </a:xfrm>
              <a:prstGeom prst="rect">
                <a:avLst/>
              </a:prstGeom>
            </p:spPr>
          </p:pic>
        </mc:Fallback>
      </mc:AlternateContent>
      <p:grpSp>
        <p:nvGrpSpPr>
          <p:cNvPr id="8" name="Group 7">
            <a:extLst>
              <a:ext uri="{FF2B5EF4-FFF2-40B4-BE49-F238E27FC236}">
                <a16:creationId xmlns:a16="http://schemas.microsoft.com/office/drawing/2014/main" id="{989979FD-B459-422C-DF55-4D48775273D5}"/>
              </a:ext>
            </a:extLst>
          </p:cNvPr>
          <p:cNvGrpSpPr/>
          <p:nvPr/>
        </p:nvGrpSpPr>
        <p:grpSpPr>
          <a:xfrm>
            <a:off x="5486103" y="5354890"/>
            <a:ext cx="360" cy="12240"/>
            <a:chOff x="5486103" y="5354890"/>
            <a:chExt cx="360" cy="12240"/>
          </a:xfrm>
        </p:grpSpPr>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2CAA8624-B619-3FDD-C576-914E56585986}"/>
                    </a:ext>
                  </a:extLst>
                </p14:cNvPr>
                <p14:cNvContentPartPr/>
                <p14:nvPr/>
              </p14:nvContentPartPr>
              <p14:xfrm>
                <a:off x="5486103" y="5364970"/>
                <a:ext cx="360" cy="2160"/>
              </p14:xfrm>
            </p:contentPart>
          </mc:Choice>
          <mc:Fallback xmlns="">
            <p:pic>
              <p:nvPicPr>
                <p:cNvPr id="6" name="Ink 5">
                  <a:extLst>
                    <a:ext uri="{FF2B5EF4-FFF2-40B4-BE49-F238E27FC236}">
                      <a16:creationId xmlns:a16="http://schemas.microsoft.com/office/drawing/2014/main" id="{2CAA8624-B619-3FDD-C576-914E56585986}"/>
                    </a:ext>
                  </a:extLst>
                </p:cNvPr>
                <p:cNvPicPr/>
                <p:nvPr/>
              </p:nvPicPr>
              <p:blipFill>
                <a:blip r:embed="rId6"/>
                <a:stretch>
                  <a:fillRect/>
                </a:stretch>
              </p:blipFill>
              <p:spPr>
                <a:xfrm>
                  <a:off x="5479983" y="5358850"/>
                  <a:ext cx="12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3138FBC9-6F2B-28CB-F3C6-FF7B29C77240}"/>
                    </a:ext>
                  </a:extLst>
                </p14:cNvPr>
                <p14:cNvContentPartPr/>
                <p14:nvPr/>
              </p14:nvContentPartPr>
              <p14:xfrm>
                <a:off x="5486103" y="5354890"/>
                <a:ext cx="360" cy="2160"/>
              </p14:xfrm>
            </p:contentPart>
          </mc:Choice>
          <mc:Fallback xmlns="">
            <p:pic>
              <p:nvPicPr>
                <p:cNvPr id="7" name="Ink 6">
                  <a:extLst>
                    <a:ext uri="{FF2B5EF4-FFF2-40B4-BE49-F238E27FC236}">
                      <a16:creationId xmlns:a16="http://schemas.microsoft.com/office/drawing/2014/main" id="{3138FBC9-6F2B-28CB-F3C6-FF7B29C77240}"/>
                    </a:ext>
                  </a:extLst>
                </p:cNvPr>
                <p:cNvPicPr/>
                <p:nvPr/>
              </p:nvPicPr>
              <p:blipFill>
                <a:blip r:embed="rId8"/>
                <a:stretch>
                  <a:fillRect/>
                </a:stretch>
              </p:blipFill>
              <p:spPr>
                <a:xfrm>
                  <a:off x="5479983" y="5347546"/>
                  <a:ext cx="12600" cy="1684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4B03583C-FD8C-4BAA-F366-646A012BA1D2}"/>
                  </a:ext>
                </a:extLst>
              </p14:cNvPr>
              <p14:cNvContentPartPr/>
              <p14:nvPr/>
            </p14:nvContentPartPr>
            <p14:xfrm>
              <a:off x="2454543" y="2939791"/>
              <a:ext cx="360" cy="2160"/>
            </p14:xfrm>
          </p:contentPart>
        </mc:Choice>
        <mc:Fallback xmlns="">
          <p:pic>
            <p:nvPicPr>
              <p:cNvPr id="9" name="Ink 8">
                <a:extLst>
                  <a:ext uri="{FF2B5EF4-FFF2-40B4-BE49-F238E27FC236}">
                    <a16:creationId xmlns:a16="http://schemas.microsoft.com/office/drawing/2014/main" id="{4B03583C-FD8C-4BAA-F366-646A012BA1D2}"/>
                  </a:ext>
                </a:extLst>
              </p:cNvPr>
              <p:cNvPicPr/>
              <p:nvPr/>
            </p:nvPicPr>
            <p:blipFill>
              <a:blip r:embed="rId6"/>
              <a:stretch>
                <a:fillRect/>
              </a:stretch>
            </p:blipFill>
            <p:spPr>
              <a:xfrm>
                <a:off x="2448423" y="2933671"/>
                <a:ext cx="12600" cy="14400"/>
              </a:xfrm>
              <a:prstGeom prst="rect">
                <a:avLst/>
              </a:prstGeom>
            </p:spPr>
          </p:pic>
        </mc:Fallback>
      </mc:AlternateContent>
      <p:sp>
        <p:nvSpPr>
          <p:cNvPr id="10" name="TextBox 9">
            <a:extLst>
              <a:ext uri="{FF2B5EF4-FFF2-40B4-BE49-F238E27FC236}">
                <a16:creationId xmlns:a16="http://schemas.microsoft.com/office/drawing/2014/main" id="{1B5D59EC-68CF-A08B-AA9D-4A6C6A51BCB9}"/>
              </a:ext>
            </a:extLst>
          </p:cNvPr>
          <p:cNvSpPr txBox="1"/>
          <p:nvPr/>
        </p:nvSpPr>
        <p:spPr>
          <a:xfrm>
            <a:off x="551384" y="4922503"/>
            <a:ext cx="10440800" cy="1323439"/>
          </a:xfrm>
          <a:prstGeom prst="rect">
            <a:avLst/>
          </a:prstGeom>
          <a:noFill/>
        </p:spPr>
        <p:txBody>
          <a:bodyPr wrap="square">
            <a:spAutoFit/>
          </a:bodyPr>
          <a:lstStyle/>
          <a:p>
            <a:pPr algn="ctr"/>
            <a:r>
              <a:rPr lang="en-US" sz="4000" b="1" dirty="0">
                <a:ln w="0"/>
                <a:solidFill>
                  <a:srgbClr val="0000FF"/>
                </a:solidFill>
                <a:effectLst>
                  <a:outerShdw blurRad="38100" dist="19050" dir="2700000" algn="tl" rotWithShape="0">
                    <a:schemeClr val="dk1">
                      <a:alpha val="40000"/>
                    </a:schemeClr>
                  </a:outerShdw>
                </a:effectLst>
              </a:rPr>
              <a:t>Live by the power available through the Holy Spirit.</a:t>
            </a:r>
          </a:p>
        </p:txBody>
      </p:sp>
    </p:spTree>
    <p:extLst>
      <p:ext uri="{BB962C8B-B14F-4D97-AF65-F5344CB8AC3E}">
        <p14:creationId xmlns:p14="http://schemas.microsoft.com/office/powerpoint/2010/main" val="3602892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9E4ED"/>
        </a:solidFill>
        <a:effectLst/>
      </p:bgPr>
    </p:bg>
    <p:spTree>
      <p:nvGrpSpPr>
        <p:cNvPr id="1" name="">
          <a:extLst>
            <a:ext uri="{FF2B5EF4-FFF2-40B4-BE49-F238E27FC236}">
              <a16:creationId xmlns:a16="http://schemas.microsoft.com/office/drawing/2014/main" id="{7BCAD043-3D9F-718F-509B-3B92008DBC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1C6CFF-6388-52E3-E17B-C25622B2ADBC}"/>
              </a:ext>
            </a:extLst>
          </p:cNvPr>
          <p:cNvSpPr>
            <a:spLocks noGrp="1"/>
          </p:cNvSpPr>
          <p:nvPr>
            <p:ph type="title"/>
          </p:nvPr>
        </p:nvSpPr>
        <p:spPr>
          <a:xfrm>
            <a:off x="983432" y="350372"/>
            <a:ext cx="10297144" cy="774013"/>
          </a:xfrm>
        </p:spPr>
        <p:txBody>
          <a:bodyPr>
            <a:noAutofit/>
          </a:bodyPr>
          <a:lstStyle/>
          <a:p>
            <a:pPr algn="ctr"/>
            <a:r>
              <a:rPr lang="en-US"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PERSONAL SPIRITUAL LIVES</a:t>
            </a:r>
            <a:endParaRPr lang="en-GB"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0C8ABEDC-9175-7035-EBC2-894FC0DA346D}"/>
                  </a:ext>
                </a:extLst>
              </p14:cNvPr>
              <p14:cNvContentPartPr/>
              <p14:nvPr/>
            </p14:nvContentPartPr>
            <p14:xfrm>
              <a:off x="3627423" y="1212151"/>
              <a:ext cx="360" cy="360"/>
            </p14:xfrm>
          </p:contentPart>
        </mc:Choice>
        <mc:Fallback xmlns="">
          <p:pic>
            <p:nvPicPr>
              <p:cNvPr id="3" name="Ink 2">
                <a:extLst>
                  <a:ext uri="{FF2B5EF4-FFF2-40B4-BE49-F238E27FC236}">
                    <a16:creationId xmlns:a16="http://schemas.microsoft.com/office/drawing/2014/main" id="{0C8ABEDC-9175-7035-EBC2-894FC0DA346D}"/>
                  </a:ext>
                </a:extLst>
              </p:cNvPr>
              <p:cNvPicPr/>
              <p:nvPr/>
            </p:nvPicPr>
            <p:blipFill>
              <a:blip r:embed="rId3"/>
              <a:stretch>
                <a:fillRect/>
              </a:stretch>
            </p:blipFill>
            <p:spPr>
              <a:xfrm>
                <a:off x="3621303" y="1206031"/>
                <a:ext cx="12600" cy="12600"/>
              </a:xfrm>
              <a:prstGeom prst="rect">
                <a:avLst/>
              </a:prstGeom>
            </p:spPr>
          </p:pic>
        </mc:Fallback>
      </mc:AlternateContent>
      <p:grpSp>
        <p:nvGrpSpPr>
          <p:cNvPr id="8" name="Group 7">
            <a:extLst>
              <a:ext uri="{FF2B5EF4-FFF2-40B4-BE49-F238E27FC236}">
                <a16:creationId xmlns:a16="http://schemas.microsoft.com/office/drawing/2014/main" id="{5C5A1EDB-051F-3AB6-D7CA-0FEE13F3AB16}"/>
              </a:ext>
            </a:extLst>
          </p:cNvPr>
          <p:cNvGrpSpPr/>
          <p:nvPr/>
        </p:nvGrpSpPr>
        <p:grpSpPr>
          <a:xfrm>
            <a:off x="5486103" y="5354890"/>
            <a:ext cx="360" cy="12240"/>
            <a:chOff x="5486103" y="5354890"/>
            <a:chExt cx="360" cy="12240"/>
          </a:xfrm>
        </p:grpSpPr>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7FAF21D3-880E-6D98-43C4-FB320E1C4F5F}"/>
                    </a:ext>
                  </a:extLst>
                </p14:cNvPr>
                <p14:cNvContentPartPr/>
                <p14:nvPr/>
              </p14:nvContentPartPr>
              <p14:xfrm>
                <a:off x="5486103" y="5364970"/>
                <a:ext cx="360" cy="2160"/>
              </p14:xfrm>
            </p:contentPart>
          </mc:Choice>
          <mc:Fallback xmlns="">
            <p:pic>
              <p:nvPicPr>
                <p:cNvPr id="6" name="Ink 5">
                  <a:extLst>
                    <a:ext uri="{FF2B5EF4-FFF2-40B4-BE49-F238E27FC236}">
                      <a16:creationId xmlns:a16="http://schemas.microsoft.com/office/drawing/2014/main" id="{7FAF21D3-880E-6D98-43C4-FB320E1C4F5F}"/>
                    </a:ext>
                  </a:extLst>
                </p:cNvPr>
                <p:cNvPicPr/>
                <p:nvPr/>
              </p:nvPicPr>
              <p:blipFill>
                <a:blip r:embed="rId5"/>
                <a:stretch>
                  <a:fillRect/>
                </a:stretch>
              </p:blipFill>
              <p:spPr>
                <a:xfrm>
                  <a:off x="5479983" y="5358850"/>
                  <a:ext cx="12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3EDB3ED7-BB73-7710-D6EF-23567912C814}"/>
                    </a:ext>
                  </a:extLst>
                </p14:cNvPr>
                <p14:cNvContentPartPr/>
                <p14:nvPr/>
              </p14:nvContentPartPr>
              <p14:xfrm>
                <a:off x="5486103" y="5354890"/>
                <a:ext cx="360" cy="2160"/>
              </p14:xfrm>
            </p:contentPart>
          </mc:Choice>
          <mc:Fallback xmlns="">
            <p:pic>
              <p:nvPicPr>
                <p:cNvPr id="7" name="Ink 6">
                  <a:extLst>
                    <a:ext uri="{FF2B5EF4-FFF2-40B4-BE49-F238E27FC236}">
                      <a16:creationId xmlns:a16="http://schemas.microsoft.com/office/drawing/2014/main" id="{3EDB3ED7-BB73-7710-D6EF-23567912C814}"/>
                    </a:ext>
                  </a:extLst>
                </p:cNvPr>
                <p:cNvPicPr/>
                <p:nvPr/>
              </p:nvPicPr>
              <p:blipFill>
                <a:blip r:embed="rId7"/>
                <a:stretch>
                  <a:fillRect/>
                </a:stretch>
              </p:blipFill>
              <p:spPr>
                <a:xfrm>
                  <a:off x="5479983" y="5347546"/>
                  <a:ext cx="12600" cy="1684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58FBB2B5-0850-0C65-8D2D-8265773DA532}"/>
                  </a:ext>
                </a:extLst>
              </p14:cNvPr>
              <p14:cNvContentPartPr/>
              <p14:nvPr/>
            </p14:nvContentPartPr>
            <p14:xfrm>
              <a:off x="2454543" y="2939791"/>
              <a:ext cx="360" cy="2160"/>
            </p14:xfrm>
          </p:contentPart>
        </mc:Choice>
        <mc:Fallback xmlns="">
          <p:pic>
            <p:nvPicPr>
              <p:cNvPr id="9" name="Ink 8">
                <a:extLst>
                  <a:ext uri="{FF2B5EF4-FFF2-40B4-BE49-F238E27FC236}">
                    <a16:creationId xmlns:a16="http://schemas.microsoft.com/office/drawing/2014/main" id="{58FBB2B5-0850-0C65-8D2D-8265773DA532}"/>
                  </a:ext>
                </a:extLst>
              </p:cNvPr>
              <p:cNvPicPr/>
              <p:nvPr/>
            </p:nvPicPr>
            <p:blipFill>
              <a:blip r:embed="rId5"/>
              <a:stretch>
                <a:fillRect/>
              </a:stretch>
            </p:blipFill>
            <p:spPr>
              <a:xfrm>
                <a:off x="2448423" y="2933671"/>
                <a:ext cx="12600" cy="14400"/>
              </a:xfrm>
              <a:prstGeom prst="rect">
                <a:avLst/>
              </a:prstGeom>
            </p:spPr>
          </p:pic>
        </mc:Fallback>
      </mc:AlternateContent>
      <p:sp>
        <p:nvSpPr>
          <p:cNvPr id="10" name="TextBox 9">
            <a:extLst>
              <a:ext uri="{FF2B5EF4-FFF2-40B4-BE49-F238E27FC236}">
                <a16:creationId xmlns:a16="http://schemas.microsoft.com/office/drawing/2014/main" id="{01E247A8-63B0-3F86-C6D5-B197B19E0713}"/>
              </a:ext>
            </a:extLst>
          </p:cNvPr>
          <p:cNvSpPr txBox="1"/>
          <p:nvPr/>
        </p:nvSpPr>
        <p:spPr>
          <a:xfrm>
            <a:off x="1271464" y="1212151"/>
            <a:ext cx="9793088" cy="5509200"/>
          </a:xfrm>
          <a:prstGeom prst="rect">
            <a:avLst/>
          </a:prstGeom>
          <a:noFill/>
        </p:spPr>
        <p:txBody>
          <a:bodyPr wrap="square">
            <a:spAutoFit/>
          </a:bodyPr>
          <a:lstStyle/>
          <a:p>
            <a:pPr marL="457200" indent="-457200">
              <a:buFont typeface="Arial" panose="020B0604020202020204" pitchFamily="34" charset="0"/>
              <a:buChar char="•"/>
            </a:pPr>
            <a:r>
              <a:rPr lang="en-US" sz="4400" dirty="0">
                <a:ln w="0"/>
                <a:effectLst>
                  <a:outerShdw blurRad="38100" dist="19050" dir="2700000" algn="tl" rotWithShape="0">
                    <a:schemeClr val="dk1">
                      <a:alpha val="40000"/>
                    </a:schemeClr>
                  </a:outerShdw>
                </a:effectLst>
              </a:rPr>
              <a:t>Paul warned the Galatians about following their own wishes and desires. </a:t>
            </a:r>
          </a:p>
          <a:p>
            <a:pPr marL="457200" indent="-457200">
              <a:buFont typeface="Arial" panose="020B0604020202020204" pitchFamily="34" charset="0"/>
              <a:buChar char="•"/>
            </a:pPr>
            <a:r>
              <a:rPr lang="en-US" sz="4400" dirty="0">
                <a:ln w="0"/>
                <a:effectLst>
                  <a:outerShdw blurRad="38100" dist="19050" dir="2700000" algn="tl" rotWithShape="0">
                    <a:schemeClr val="dk1">
                      <a:alpha val="40000"/>
                    </a:schemeClr>
                  </a:outerShdw>
                </a:effectLst>
              </a:rPr>
              <a:t>Slavery was a threat from the outside influence of the false teachers, but it was an equal threat from the </a:t>
            </a:r>
            <a:r>
              <a:rPr lang="en-US" sz="4400" dirty="0">
                <a:ln w="0"/>
                <a:solidFill>
                  <a:srgbClr val="0000FF"/>
                </a:solidFill>
                <a:effectLst>
                  <a:outerShdw blurRad="38100" dist="19050" dir="2700000" algn="tl" rotWithShape="0">
                    <a:schemeClr val="dk1">
                      <a:alpha val="40000"/>
                    </a:schemeClr>
                  </a:outerShdw>
                </a:effectLst>
              </a:rPr>
              <a:t>inside desires of the flesh. </a:t>
            </a:r>
          </a:p>
        </p:txBody>
      </p:sp>
    </p:spTree>
    <p:extLst>
      <p:ext uri="{BB962C8B-B14F-4D97-AF65-F5344CB8AC3E}">
        <p14:creationId xmlns:p14="http://schemas.microsoft.com/office/powerpoint/2010/main" val="266126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E4ED"/>
        </a:solidFill>
        <a:effectLst/>
      </p:bgPr>
    </p:bg>
    <p:spTree>
      <p:nvGrpSpPr>
        <p:cNvPr id="1" name="">
          <a:extLst>
            <a:ext uri="{FF2B5EF4-FFF2-40B4-BE49-F238E27FC236}">
              <a16:creationId xmlns:a16="http://schemas.microsoft.com/office/drawing/2014/main" id="{108562F4-C27D-8F7C-429F-D2E411F02F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983BE-BD2E-DB83-73E1-B36AB0E3B49A}"/>
              </a:ext>
            </a:extLst>
          </p:cNvPr>
          <p:cNvSpPr>
            <a:spLocks noGrp="1"/>
          </p:cNvSpPr>
          <p:nvPr>
            <p:ph type="title"/>
          </p:nvPr>
        </p:nvSpPr>
        <p:spPr>
          <a:xfrm>
            <a:off x="771008" y="404664"/>
            <a:ext cx="10077520" cy="1008112"/>
          </a:xfrm>
        </p:spPr>
        <p:txBody>
          <a:bodyPr>
            <a:noAutofit/>
          </a:bodyPr>
          <a:lstStyle/>
          <a:p>
            <a:pPr algn="ctr"/>
            <a:r>
              <a:rPr lang="en-US"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PAUL WARNED THEM</a:t>
            </a:r>
            <a:endParaRPr lang="en-GB"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AF46F830-E0C1-7FAB-3C9C-8C7C9134848A}"/>
                  </a:ext>
                </a:extLst>
              </p14:cNvPr>
              <p14:cNvContentPartPr/>
              <p14:nvPr/>
            </p14:nvContentPartPr>
            <p14:xfrm>
              <a:off x="3627423" y="1212151"/>
              <a:ext cx="360" cy="360"/>
            </p14:xfrm>
          </p:contentPart>
        </mc:Choice>
        <mc:Fallback xmlns="">
          <p:pic>
            <p:nvPicPr>
              <p:cNvPr id="3" name="Ink 2">
                <a:extLst>
                  <a:ext uri="{FF2B5EF4-FFF2-40B4-BE49-F238E27FC236}">
                    <a16:creationId xmlns:a16="http://schemas.microsoft.com/office/drawing/2014/main" id="{AF46F830-E0C1-7FAB-3C9C-8C7C9134848A}"/>
                  </a:ext>
                </a:extLst>
              </p:cNvPr>
              <p:cNvPicPr/>
              <p:nvPr/>
            </p:nvPicPr>
            <p:blipFill>
              <a:blip r:embed="rId3"/>
              <a:stretch>
                <a:fillRect/>
              </a:stretch>
            </p:blipFill>
            <p:spPr>
              <a:xfrm>
                <a:off x="3621303" y="1206031"/>
                <a:ext cx="12600" cy="12600"/>
              </a:xfrm>
              <a:prstGeom prst="rect">
                <a:avLst/>
              </a:prstGeom>
            </p:spPr>
          </p:pic>
        </mc:Fallback>
      </mc:AlternateContent>
      <p:grpSp>
        <p:nvGrpSpPr>
          <p:cNvPr id="8" name="Group 7">
            <a:extLst>
              <a:ext uri="{FF2B5EF4-FFF2-40B4-BE49-F238E27FC236}">
                <a16:creationId xmlns:a16="http://schemas.microsoft.com/office/drawing/2014/main" id="{513B03B9-6063-0198-C9A5-5673E6798F54}"/>
              </a:ext>
            </a:extLst>
          </p:cNvPr>
          <p:cNvGrpSpPr/>
          <p:nvPr/>
        </p:nvGrpSpPr>
        <p:grpSpPr>
          <a:xfrm>
            <a:off x="5486103" y="5354890"/>
            <a:ext cx="360" cy="12240"/>
            <a:chOff x="5486103" y="5354890"/>
            <a:chExt cx="360" cy="12240"/>
          </a:xfrm>
        </p:grpSpPr>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AE3F3625-3107-025F-DF6A-A1580FA9EE29}"/>
                    </a:ext>
                  </a:extLst>
                </p14:cNvPr>
                <p14:cNvContentPartPr/>
                <p14:nvPr/>
              </p14:nvContentPartPr>
              <p14:xfrm>
                <a:off x="5486103" y="5364970"/>
                <a:ext cx="360" cy="2160"/>
              </p14:xfrm>
            </p:contentPart>
          </mc:Choice>
          <mc:Fallback xmlns="">
            <p:pic>
              <p:nvPicPr>
                <p:cNvPr id="6" name="Ink 5">
                  <a:extLst>
                    <a:ext uri="{FF2B5EF4-FFF2-40B4-BE49-F238E27FC236}">
                      <a16:creationId xmlns:a16="http://schemas.microsoft.com/office/drawing/2014/main" id="{AE3F3625-3107-025F-DF6A-A1580FA9EE29}"/>
                    </a:ext>
                  </a:extLst>
                </p:cNvPr>
                <p:cNvPicPr/>
                <p:nvPr/>
              </p:nvPicPr>
              <p:blipFill>
                <a:blip r:embed="rId5"/>
                <a:stretch>
                  <a:fillRect/>
                </a:stretch>
              </p:blipFill>
              <p:spPr>
                <a:xfrm>
                  <a:off x="5479983" y="5358850"/>
                  <a:ext cx="12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B14B44B2-5FEA-0B9E-3842-7C77A77DFED8}"/>
                    </a:ext>
                  </a:extLst>
                </p14:cNvPr>
                <p14:cNvContentPartPr/>
                <p14:nvPr/>
              </p14:nvContentPartPr>
              <p14:xfrm>
                <a:off x="5486103" y="5354890"/>
                <a:ext cx="360" cy="2160"/>
              </p14:xfrm>
            </p:contentPart>
          </mc:Choice>
          <mc:Fallback xmlns="">
            <p:pic>
              <p:nvPicPr>
                <p:cNvPr id="7" name="Ink 6">
                  <a:extLst>
                    <a:ext uri="{FF2B5EF4-FFF2-40B4-BE49-F238E27FC236}">
                      <a16:creationId xmlns:a16="http://schemas.microsoft.com/office/drawing/2014/main" id="{B14B44B2-5FEA-0B9E-3842-7C77A77DFED8}"/>
                    </a:ext>
                  </a:extLst>
                </p:cNvPr>
                <p:cNvPicPr/>
                <p:nvPr/>
              </p:nvPicPr>
              <p:blipFill>
                <a:blip r:embed="rId7"/>
                <a:stretch>
                  <a:fillRect/>
                </a:stretch>
              </p:blipFill>
              <p:spPr>
                <a:xfrm>
                  <a:off x="5479983" y="5347546"/>
                  <a:ext cx="12600" cy="1684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66830CE7-DA9B-31E3-4F61-06928C035B36}"/>
                  </a:ext>
                </a:extLst>
              </p14:cNvPr>
              <p14:cNvContentPartPr/>
              <p14:nvPr/>
            </p14:nvContentPartPr>
            <p14:xfrm>
              <a:off x="2454543" y="2939791"/>
              <a:ext cx="360" cy="2160"/>
            </p14:xfrm>
          </p:contentPart>
        </mc:Choice>
        <mc:Fallback xmlns="">
          <p:pic>
            <p:nvPicPr>
              <p:cNvPr id="9" name="Ink 8">
                <a:extLst>
                  <a:ext uri="{FF2B5EF4-FFF2-40B4-BE49-F238E27FC236}">
                    <a16:creationId xmlns:a16="http://schemas.microsoft.com/office/drawing/2014/main" id="{66830CE7-DA9B-31E3-4F61-06928C035B36}"/>
                  </a:ext>
                </a:extLst>
              </p:cNvPr>
              <p:cNvPicPr/>
              <p:nvPr/>
            </p:nvPicPr>
            <p:blipFill>
              <a:blip r:embed="rId5"/>
              <a:stretch>
                <a:fillRect/>
              </a:stretch>
            </p:blipFill>
            <p:spPr>
              <a:xfrm>
                <a:off x="2448423" y="2933671"/>
                <a:ext cx="12600" cy="14400"/>
              </a:xfrm>
              <a:prstGeom prst="rect">
                <a:avLst/>
              </a:prstGeom>
            </p:spPr>
          </p:pic>
        </mc:Fallback>
      </mc:AlternateContent>
      <p:sp>
        <p:nvSpPr>
          <p:cNvPr id="10" name="TextBox 9">
            <a:extLst>
              <a:ext uri="{FF2B5EF4-FFF2-40B4-BE49-F238E27FC236}">
                <a16:creationId xmlns:a16="http://schemas.microsoft.com/office/drawing/2014/main" id="{BFE54261-DA95-74A0-92E2-85421430281E}"/>
              </a:ext>
            </a:extLst>
          </p:cNvPr>
          <p:cNvSpPr txBox="1"/>
          <p:nvPr/>
        </p:nvSpPr>
        <p:spPr>
          <a:xfrm>
            <a:off x="771008" y="1490870"/>
            <a:ext cx="10077520" cy="4832092"/>
          </a:xfrm>
          <a:prstGeom prst="rect">
            <a:avLst/>
          </a:prstGeom>
          <a:noFill/>
        </p:spPr>
        <p:txBody>
          <a:bodyPr wrap="square">
            <a:spAutoFit/>
          </a:bodyPr>
          <a:lstStyle/>
          <a:p>
            <a:r>
              <a:rPr lang="en-US" sz="4400" b="1" dirty="0">
                <a:ln w="0"/>
                <a:effectLst>
                  <a:outerShdw blurRad="38100" dist="19050" dir="2700000" algn="tl" rotWithShape="0">
                    <a:schemeClr val="dk1">
                      <a:alpha val="40000"/>
                    </a:schemeClr>
                  </a:outerShdw>
                </a:effectLst>
              </a:rPr>
              <a:t>Paul began with the warning in </a:t>
            </a:r>
            <a:r>
              <a:rPr lang="en-US" sz="4400" b="1" dirty="0">
                <a:ln w="0"/>
                <a:solidFill>
                  <a:srgbClr val="7030A0"/>
                </a:solidFill>
                <a:effectLst>
                  <a:outerShdw blurRad="38100" dist="19050" dir="2700000" algn="tl" rotWithShape="0">
                    <a:schemeClr val="dk1">
                      <a:alpha val="40000"/>
                    </a:schemeClr>
                  </a:outerShdw>
                </a:effectLst>
              </a:rPr>
              <a:t>5:13, </a:t>
            </a:r>
            <a:r>
              <a:rPr lang="en-US" sz="4400" b="1" dirty="0">
                <a:ln w="0"/>
                <a:solidFill>
                  <a:srgbClr val="0000FF"/>
                </a:solidFill>
                <a:effectLst>
                  <a:outerShdw blurRad="38100" dist="19050" dir="2700000" algn="tl" rotWithShape="0">
                    <a:schemeClr val="dk1">
                      <a:alpha val="40000"/>
                    </a:schemeClr>
                  </a:outerShdw>
                </a:effectLst>
              </a:rPr>
              <a:t>“Do not use your freedom to indulge the sinful nature” </a:t>
            </a:r>
            <a:r>
              <a:rPr lang="en-US" sz="4400" b="1" dirty="0">
                <a:ln w="0"/>
                <a:solidFill>
                  <a:srgbClr val="7030A0"/>
                </a:solidFill>
                <a:effectLst>
                  <a:outerShdw blurRad="38100" dist="19050" dir="2700000" algn="tl" rotWithShape="0">
                    <a:schemeClr val="dk1">
                      <a:alpha val="40000"/>
                    </a:schemeClr>
                  </a:outerShdw>
                </a:effectLst>
              </a:rPr>
              <a:t>(NIV), </a:t>
            </a:r>
            <a:r>
              <a:rPr lang="en-US" sz="4400" b="1" dirty="0">
                <a:ln w="0"/>
                <a:effectLst>
                  <a:outerShdw blurRad="38100" dist="19050" dir="2700000" algn="tl" rotWithShape="0">
                    <a:schemeClr val="dk1">
                      <a:alpha val="40000"/>
                    </a:schemeClr>
                  </a:outerShdw>
                </a:effectLst>
              </a:rPr>
              <a:t>and he immediately contrasted it with the second part of Christ’s summary of the law, </a:t>
            </a:r>
            <a:r>
              <a:rPr lang="en-US" sz="4400" b="1" dirty="0">
                <a:ln w="0"/>
                <a:solidFill>
                  <a:srgbClr val="0000FF"/>
                </a:solidFill>
                <a:effectLst>
                  <a:outerShdw blurRad="38100" dist="19050" dir="2700000" algn="tl" rotWithShape="0">
                    <a:schemeClr val="dk1">
                      <a:alpha val="40000"/>
                    </a:schemeClr>
                  </a:outerShdw>
                </a:effectLst>
              </a:rPr>
              <a:t>“Serve one another in love” </a:t>
            </a:r>
            <a:r>
              <a:rPr lang="en-US" sz="4400" b="1" dirty="0">
                <a:ln w="0"/>
                <a:solidFill>
                  <a:srgbClr val="7030A0"/>
                </a:solidFill>
                <a:effectLst>
                  <a:outerShdw blurRad="38100" dist="19050" dir="2700000" algn="tl" rotWithShape="0">
                    <a:schemeClr val="dk1">
                      <a:alpha val="40000"/>
                    </a:schemeClr>
                  </a:outerShdw>
                </a:effectLst>
              </a:rPr>
              <a:t>(NIV). </a:t>
            </a:r>
          </a:p>
        </p:txBody>
      </p:sp>
    </p:spTree>
    <p:extLst>
      <p:ext uri="{BB962C8B-B14F-4D97-AF65-F5344CB8AC3E}">
        <p14:creationId xmlns:p14="http://schemas.microsoft.com/office/powerpoint/2010/main" val="3813112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E4ED"/>
        </a:solidFill>
        <a:effectLst/>
      </p:bgPr>
    </p:bg>
    <p:spTree>
      <p:nvGrpSpPr>
        <p:cNvPr id="1" name="">
          <a:extLst>
            <a:ext uri="{FF2B5EF4-FFF2-40B4-BE49-F238E27FC236}">
              <a16:creationId xmlns:a16="http://schemas.microsoft.com/office/drawing/2014/main" id="{DCA62A64-A883-DD12-FC54-1A3D30D849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C35CAE-0717-D229-414D-B2AE3C997C51}"/>
              </a:ext>
            </a:extLst>
          </p:cNvPr>
          <p:cNvSpPr>
            <a:spLocks noGrp="1"/>
          </p:cNvSpPr>
          <p:nvPr>
            <p:ph type="title"/>
          </p:nvPr>
        </p:nvSpPr>
        <p:spPr>
          <a:xfrm>
            <a:off x="983432" y="476672"/>
            <a:ext cx="10297144" cy="735479"/>
          </a:xfrm>
        </p:spPr>
        <p:txBody>
          <a:bodyPr>
            <a:noAutofit/>
          </a:bodyPr>
          <a:lstStyle/>
          <a:p>
            <a:pPr algn="ctr"/>
            <a:r>
              <a:rPr lang="en-US"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rPr>
              <a:t>LESSONS </a:t>
            </a:r>
            <a:endParaRPr lang="en-GB" sz="5400" b="1" dirty="0">
              <a:ln w="0"/>
              <a:solidFill>
                <a:srgbClr val="C00000"/>
              </a:solidFill>
              <a:effectLst>
                <a:outerShdw blurRad="38100" dist="19050" dir="2700000" algn="tl" rotWithShape="0">
                  <a:schemeClr val="dk1">
                    <a:alpha val="40000"/>
                  </a:schemeClr>
                </a:outerShdw>
              </a:effectLst>
              <a:latin typeface="AppleSDGothicNeoH00" panose="02000503000000000000" pitchFamily="2" charset="-127"/>
              <a:ea typeface="AppleSDGothicNeoH00" panose="02000503000000000000" pitchFamily="2" charset="-127"/>
            </a:endParaRPr>
          </a:p>
        </p:txBody>
      </p:sp>
      <p:sp>
        <p:nvSpPr>
          <p:cNvPr id="5" name="TextBox 4">
            <a:extLst>
              <a:ext uri="{FF2B5EF4-FFF2-40B4-BE49-F238E27FC236}">
                <a16:creationId xmlns:a16="http://schemas.microsoft.com/office/drawing/2014/main" id="{AED2C2F7-3A84-3DFF-0E9E-F0B2028453D9}"/>
              </a:ext>
            </a:extLst>
          </p:cNvPr>
          <p:cNvSpPr txBox="1"/>
          <p:nvPr/>
        </p:nvSpPr>
        <p:spPr>
          <a:xfrm>
            <a:off x="983432" y="1413136"/>
            <a:ext cx="10153128" cy="4832092"/>
          </a:xfrm>
          <a:prstGeom prst="rect">
            <a:avLst/>
          </a:prstGeom>
          <a:noFill/>
        </p:spPr>
        <p:txBody>
          <a:bodyPr wrap="square">
            <a:spAutoFit/>
          </a:bodyPr>
          <a:lstStyle/>
          <a:p>
            <a:pPr marL="571500" indent="-571500">
              <a:buFont typeface="Arial" panose="020B0604020202020204" pitchFamily="34" charset="0"/>
              <a:buChar char="•"/>
            </a:pPr>
            <a:r>
              <a:rPr lang="en-US" sz="4400" b="1" dirty="0"/>
              <a:t>Paul wanted them to replace </a:t>
            </a:r>
            <a:r>
              <a:rPr lang="en-US" sz="4400" b="1" dirty="0">
                <a:solidFill>
                  <a:srgbClr val="0000FF"/>
                </a:solidFill>
              </a:rPr>
              <a:t>self-indulgence</a:t>
            </a:r>
            <a:r>
              <a:rPr lang="en-US" sz="4400" b="1" dirty="0"/>
              <a:t> with loving service to others.</a:t>
            </a:r>
          </a:p>
          <a:p>
            <a:pPr marL="571500" indent="-571500">
              <a:buFont typeface="Arial" panose="020B0604020202020204" pitchFamily="34" charset="0"/>
              <a:buChar char="•"/>
            </a:pPr>
            <a:r>
              <a:rPr lang="en-US" sz="4400" b="1" dirty="0"/>
              <a:t>Paul explained that </a:t>
            </a:r>
            <a:r>
              <a:rPr lang="en-US" sz="4400" b="1" dirty="0">
                <a:solidFill>
                  <a:srgbClr val="0000FF"/>
                </a:solidFill>
              </a:rPr>
              <a:t>the secret to loving our neighbor as ourselves is by living in the Spirit </a:t>
            </a:r>
            <a:r>
              <a:rPr lang="en-US" sz="4400" b="1" dirty="0"/>
              <a:t>and not giving in to our sinful human desires</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846F4A11-853A-52B0-3B53-5914194AADCC}"/>
                  </a:ext>
                </a:extLst>
              </p14:cNvPr>
              <p14:cNvContentPartPr/>
              <p14:nvPr/>
            </p14:nvContentPartPr>
            <p14:xfrm>
              <a:off x="3627423" y="1212151"/>
              <a:ext cx="360" cy="360"/>
            </p14:xfrm>
          </p:contentPart>
        </mc:Choice>
        <mc:Fallback xmlns="">
          <p:pic>
            <p:nvPicPr>
              <p:cNvPr id="3" name="Ink 2">
                <a:extLst>
                  <a:ext uri="{FF2B5EF4-FFF2-40B4-BE49-F238E27FC236}">
                    <a16:creationId xmlns:a16="http://schemas.microsoft.com/office/drawing/2014/main" id="{846F4A11-853A-52B0-3B53-5914194AADCC}"/>
                  </a:ext>
                </a:extLst>
              </p:cNvPr>
              <p:cNvPicPr/>
              <p:nvPr/>
            </p:nvPicPr>
            <p:blipFill>
              <a:blip r:embed="rId3"/>
              <a:stretch>
                <a:fillRect/>
              </a:stretch>
            </p:blipFill>
            <p:spPr>
              <a:xfrm>
                <a:off x="3621303" y="1206031"/>
                <a:ext cx="12600" cy="12600"/>
              </a:xfrm>
              <a:prstGeom prst="rect">
                <a:avLst/>
              </a:prstGeom>
            </p:spPr>
          </p:pic>
        </mc:Fallback>
      </mc:AlternateContent>
      <p:grpSp>
        <p:nvGrpSpPr>
          <p:cNvPr id="8" name="Group 7">
            <a:extLst>
              <a:ext uri="{FF2B5EF4-FFF2-40B4-BE49-F238E27FC236}">
                <a16:creationId xmlns:a16="http://schemas.microsoft.com/office/drawing/2014/main" id="{6B2DF207-6FF2-DCBA-41E2-6567CB42A028}"/>
              </a:ext>
            </a:extLst>
          </p:cNvPr>
          <p:cNvGrpSpPr/>
          <p:nvPr/>
        </p:nvGrpSpPr>
        <p:grpSpPr>
          <a:xfrm>
            <a:off x="5486103" y="5354890"/>
            <a:ext cx="360" cy="12240"/>
            <a:chOff x="5486103" y="5354890"/>
            <a:chExt cx="360" cy="12240"/>
          </a:xfrm>
        </p:grpSpPr>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B155F79A-361D-339A-41FA-CB8FCE5A272B}"/>
                    </a:ext>
                  </a:extLst>
                </p14:cNvPr>
                <p14:cNvContentPartPr/>
                <p14:nvPr/>
              </p14:nvContentPartPr>
              <p14:xfrm>
                <a:off x="5486103" y="5364970"/>
                <a:ext cx="360" cy="2160"/>
              </p14:xfrm>
            </p:contentPart>
          </mc:Choice>
          <mc:Fallback xmlns="">
            <p:pic>
              <p:nvPicPr>
                <p:cNvPr id="6" name="Ink 5">
                  <a:extLst>
                    <a:ext uri="{FF2B5EF4-FFF2-40B4-BE49-F238E27FC236}">
                      <a16:creationId xmlns:a16="http://schemas.microsoft.com/office/drawing/2014/main" id="{B155F79A-361D-339A-41FA-CB8FCE5A272B}"/>
                    </a:ext>
                  </a:extLst>
                </p:cNvPr>
                <p:cNvPicPr/>
                <p:nvPr/>
              </p:nvPicPr>
              <p:blipFill>
                <a:blip r:embed="rId5"/>
                <a:stretch>
                  <a:fillRect/>
                </a:stretch>
              </p:blipFill>
              <p:spPr>
                <a:xfrm>
                  <a:off x="5479983" y="5358850"/>
                  <a:ext cx="12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2F54E4E2-A1A7-BAFD-9D87-5FE9E3509E4F}"/>
                    </a:ext>
                  </a:extLst>
                </p14:cNvPr>
                <p14:cNvContentPartPr/>
                <p14:nvPr/>
              </p14:nvContentPartPr>
              <p14:xfrm>
                <a:off x="5486103" y="5354890"/>
                <a:ext cx="360" cy="2160"/>
              </p14:xfrm>
            </p:contentPart>
          </mc:Choice>
          <mc:Fallback xmlns="">
            <p:pic>
              <p:nvPicPr>
                <p:cNvPr id="7" name="Ink 6">
                  <a:extLst>
                    <a:ext uri="{FF2B5EF4-FFF2-40B4-BE49-F238E27FC236}">
                      <a16:creationId xmlns:a16="http://schemas.microsoft.com/office/drawing/2014/main" id="{2F54E4E2-A1A7-BAFD-9D87-5FE9E3509E4F}"/>
                    </a:ext>
                  </a:extLst>
                </p:cNvPr>
                <p:cNvPicPr/>
                <p:nvPr/>
              </p:nvPicPr>
              <p:blipFill>
                <a:blip r:embed="rId7"/>
                <a:stretch>
                  <a:fillRect/>
                </a:stretch>
              </p:blipFill>
              <p:spPr>
                <a:xfrm>
                  <a:off x="5479983" y="5347546"/>
                  <a:ext cx="12600" cy="16848"/>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191A75D7-4D8C-4D72-5129-80101C5265C7}"/>
                  </a:ext>
                </a:extLst>
              </p14:cNvPr>
              <p14:cNvContentPartPr/>
              <p14:nvPr/>
            </p14:nvContentPartPr>
            <p14:xfrm>
              <a:off x="2454543" y="2939791"/>
              <a:ext cx="360" cy="2160"/>
            </p14:xfrm>
          </p:contentPart>
        </mc:Choice>
        <mc:Fallback xmlns="">
          <p:pic>
            <p:nvPicPr>
              <p:cNvPr id="9" name="Ink 8">
                <a:extLst>
                  <a:ext uri="{FF2B5EF4-FFF2-40B4-BE49-F238E27FC236}">
                    <a16:creationId xmlns:a16="http://schemas.microsoft.com/office/drawing/2014/main" id="{191A75D7-4D8C-4D72-5129-80101C5265C7}"/>
                  </a:ext>
                </a:extLst>
              </p:cNvPr>
              <p:cNvPicPr/>
              <p:nvPr/>
            </p:nvPicPr>
            <p:blipFill>
              <a:blip r:embed="rId5"/>
              <a:stretch>
                <a:fillRect/>
              </a:stretch>
            </p:blipFill>
            <p:spPr>
              <a:xfrm>
                <a:off x="2448423" y="2933671"/>
                <a:ext cx="12600" cy="14400"/>
              </a:xfrm>
              <a:prstGeom prst="rect">
                <a:avLst/>
              </a:prstGeom>
            </p:spPr>
          </p:pic>
        </mc:Fallback>
      </mc:AlternateContent>
    </p:spTree>
    <p:extLst>
      <p:ext uri="{BB962C8B-B14F-4D97-AF65-F5344CB8AC3E}">
        <p14:creationId xmlns:p14="http://schemas.microsoft.com/office/powerpoint/2010/main" val="333245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l">
          <a:defRPr sz="1600" b="1" dirty="0" smtClean="0">
            <a:latin typeface="나눔고딕" panose="020D0604000000000000" pitchFamily="50" charset="-127"/>
            <a:ea typeface="나눔고딕" panose="020D0604000000000000" pitchFamily="50" charset="-127"/>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50843</TotalTime>
  <Words>1164</Words>
  <Application>Microsoft Office PowerPoint</Application>
  <PresentationFormat>Widescreen</PresentationFormat>
  <Paragraphs>86</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AppleSDGothicNeoB00</vt:lpstr>
      <vt:lpstr>AppleSDGothicNeoH00</vt:lpstr>
      <vt:lpstr>굴림</vt:lpstr>
      <vt:lpstr>맑은 고딕</vt:lpstr>
      <vt:lpstr>Arial</vt:lpstr>
      <vt:lpstr>Franklin Gothic Demi</vt:lpstr>
      <vt:lpstr>1_Office 테마</vt:lpstr>
      <vt:lpstr>LIVING A LIFE FULLNESS IN SPIRITWALKING IN THE SPIRIT </vt:lpstr>
      <vt:lpstr>WALKING IN THE SPIRIT</vt:lpstr>
      <vt:lpstr>TO WHOM WAS PAUL WRITING?</vt:lpstr>
      <vt:lpstr>TO WHOM WAS PAUL WRITING?</vt:lpstr>
      <vt:lpstr>CHRIST’S SUMMARY OF THE LAW</vt:lpstr>
      <vt:lpstr>PAUL’S ANSWER </vt:lpstr>
      <vt:lpstr>PERSONAL SPIRITUAL LIVES</vt:lpstr>
      <vt:lpstr>PAUL WARNED THEM</vt:lpstr>
      <vt:lpstr>LESSONS </vt:lpstr>
      <vt:lpstr>GALATIANS 5:16 NIV</vt:lpstr>
      <vt:lpstr>LESSON </vt:lpstr>
      <vt:lpstr>THE HOLY SPIRIT </vt:lpstr>
      <vt:lpstr>AT PENTECOST (ACTS 2:1-4)</vt:lpstr>
      <vt:lpstr>THE DAY OF PENTECOST</vt:lpstr>
      <vt:lpstr>LESSON </vt:lpstr>
      <vt:lpstr>WORK OF THE SPIRIT</vt:lpstr>
      <vt:lpstr>WORK OF THE SPIRIT</vt:lpstr>
      <vt:lpstr>WORK OF THE SPIRIT</vt:lpstr>
      <vt:lpstr>THE PHRASE LIVE BY THE SPIRIT  (PNEUMATI PERIPATEITE)</vt:lpstr>
      <vt:lpstr>WALKING </vt:lpstr>
      <vt:lpstr>LIVING “BY THE SPIRIT” </vt:lpstr>
      <vt:lpstr>WE LIVE THE CHRISTIAN  LIFE “BY THE SPIRIT”.</vt:lpstr>
      <vt:lpstr>PHILIPPIANS 2:13 </vt:lpstr>
      <vt:lpstr>IMPLICATION </vt:lpstr>
      <vt:lpstr>REMEMBER</vt:lpstr>
      <vt:lpstr>THE RESULT OF WALKING  IN SPIRIT</vt:lpstr>
      <vt:lpstr>NOTE 1</vt:lpstr>
      <vt:lpstr>NOTE 2</vt:lpstr>
      <vt:lpstr>NOTE 3</vt:lpstr>
      <vt:lpstr>LESSON </vt:lpstr>
      <vt:lpstr>CONCLUSION</vt:lpstr>
      <vt:lpstr>Prepared by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Heeya</dc:creator>
  <cp:lastModifiedBy>Gad Mugisa</cp:lastModifiedBy>
  <cp:revision>1024</cp:revision>
  <cp:lastPrinted>2016-04-16T23:57:41Z</cp:lastPrinted>
  <dcterms:created xsi:type="dcterms:W3CDTF">2010-07-11T13:55:54Z</dcterms:created>
  <dcterms:modified xsi:type="dcterms:W3CDTF">2025-03-15T11:42:05Z</dcterms:modified>
</cp:coreProperties>
</file>